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0" r:id="rId6"/>
    <p:sldMasterId id="2147483683" r:id="rId7"/>
  </p:sldMasterIdLst>
  <p:notesMasterIdLst>
    <p:notesMasterId r:id="rId15"/>
  </p:notesMasterIdLst>
  <p:sldIdLst>
    <p:sldId id="2321" r:id="rId8"/>
    <p:sldId id="2328" r:id="rId9"/>
    <p:sldId id="2334" r:id="rId10"/>
    <p:sldId id="2331" r:id="rId11"/>
    <p:sldId id="258" r:id="rId12"/>
    <p:sldId id="2326" r:id="rId13"/>
    <p:sldId id="2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F611C-D016-C41C-1C04-4A217C77912D}" name="Palisch,  Terry" initials="TP" userId="S::cctp93714@carboceramics.com::013bf49c-b36f-400c-883a-400a6e264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0416A-968E-487E-B5B6-DA801D406322}" v="1" dt="2025-04-23T12:07:56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ass" userId="04bbdd22-405e-4b29-b93c-b095a074f732" providerId="ADAL" clId="{135843E1-6D80-4103-830D-2721D947C8CC}"/>
    <pc:docChg chg="undo custSel addSld delSld modSld sldOrd">
      <pc:chgData name="Taylor Kass" userId="04bbdd22-405e-4b29-b93c-b095a074f732" providerId="ADAL" clId="{135843E1-6D80-4103-830D-2721D947C8CC}" dt="2025-02-19T12:16:11.220" v="4100" actId="14100"/>
      <pc:docMkLst>
        <pc:docMk/>
      </pc:docMkLst>
      <pc:sldChg chg="modSp add del ord">
        <pc:chgData name="Taylor Kass" userId="04bbdd22-405e-4b29-b93c-b095a074f732" providerId="ADAL" clId="{135843E1-6D80-4103-830D-2721D947C8CC}" dt="2025-02-14T11:51:26.340" v="1409"/>
        <pc:sldMkLst>
          <pc:docMk/>
          <pc:sldMk cId="1505030666" sldId="258"/>
        </pc:sldMkLst>
        <pc:picChg chg="mod">
          <ac:chgData name="Taylor Kass" userId="04bbdd22-405e-4b29-b93c-b095a074f732" providerId="ADAL" clId="{135843E1-6D80-4103-830D-2721D947C8CC}" dt="2025-02-05T21:36:47.216" v="8" actId="14100"/>
          <ac:picMkLst>
            <pc:docMk/>
            <pc:sldMk cId="1505030666" sldId="258"/>
            <ac:picMk id="11" creationId="{494E9B47-26E5-7F3F-919A-1146EA643C47}"/>
          </ac:picMkLst>
        </pc:picChg>
        <pc:picChg chg="mod">
          <ac:chgData name="Taylor Kass" userId="04bbdd22-405e-4b29-b93c-b095a074f732" providerId="ADAL" clId="{135843E1-6D80-4103-830D-2721D947C8CC}" dt="2025-02-05T21:36:42.605" v="7" actId="14100"/>
          <ac:picMkLst>
            <pc:docMk/>
            <pc:sldMk cId="1505030666" sldId="258"/>
            <ac:picMk id="13" creationId="{F2A43A86-6145-21C5-6F24-2C0AE6E9C27D}"/>
          </ac:picMkLst>
        </pc:picChg>
      </pc:sldChg>
      <pc:sldChg chg="del">
        <pc:chgData name="Taylor Kass" userId="04bbdd22-405e-4b29-b93c-b095a074f732" providerId="ADAL" clId="{135843E1-6D80-4103-830D-2721D947C8CC}" dt="2025-02-05T21:35:24.352" v="1" actId="47"/>
        <pc:sldMkLst>
          <pc:docMk/>
          <pc:sldMk cId="3566778866" sldId="2323"/>
        </pc:sldMkLst>
      </pc:sldChg>
      <pc:sldChg chg="addSp delSp modSp mod">
        <pc:chgData name="Taylor Kass" userId="04bbdd22-405e-4b29-b93c-b095a074f732" providerId="ADAL" clId="{135843E1-6D80-4103-830D-2721D947C8CC}" dt="2025-02-07T11:26:55.276" v="1407" actId="20577"/>
        <pc:sldMkLst>
          <pc:docMk/>
          <pc:sldMk cId="3597544591" sldId="2326"/>
        </pc:sldMkLst>
        <pc:spChg chg="mod">
          <ac:chgData name="Taylor Kass" userId="04bbdd22-405e-4b29-b93c-b095a074f732" providerId="ADAL" clId="{135843E1-6D80-4103-830D-2721D947C8CC}" dt="2025-02-07T11:26:55.276" v="1407" actId="20577"/>
          <ac:spMkLst>
            <pc:docMk/>
            <pc:sldMk cId="3597544591" sldId="2326"/>
            <ac:spMk id="2" creationId="{DDB18A50-74BD-499E-8930-167F922D23E4}"/>
          </ac:spMkLst>
        </pc:spChg>
        <pc:spChg chg="mod">
          <ac:chgData name="Taylor Kass" userId="04bbdd22-405e-4b29-b93c-b095a074f732" providerId="ADAL" clId="{135843E1-6D80-4103-830D-2721D947C8CC}" dt="2025-02-07T11:16:40.336" v="438" actId="20577"/>
          <ac:spMkLst>
            <pc:docMk/>
            <pc:sldMk cId="3597544591" sldId="2326"/>
            <ac:spMk id="31" creationId="{B8AF2CD6-EA57-3A17-8803-C4EA428CACBC}"/>
          </ac:spMkLst>
        </pc:spChg>
        <pc:spChg chg="mod">
          <ac:chgData name="Taylor Kass" userId="04bbdd22-405e-4b29-b93c-b095a074f732" providerId="ADAL" clId="{135843E1-6D80-4103-830D-2721D947C8CC}" dt="2025-02-07T11:19:53.788" v="515" actId="20577"/>
          <ac:spMkLst>
            <pc:docMk/>
            <pc:sldMk cId="3597544591" sldId="2326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07T11:19:58.576" v="529" actId="20577"/>
          <ac:spMkLst>
            <pc:docMk/>
            <pc:sldMk cId="3597544591" sldId="2326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07T11:19:31.618" v="481" actId="1076"/>
          <ac:spMkLst>
            <pc:docMk/>
            <pc:sldMk cId="3597544591" sldId="2326"/>
            <ac:spMk id="44" creationId="{99CC6CD2-2E00-6149-A1B8-68AAAA396C6A}"/>
          </ac:spMkLst>
        </pc:spChg>
        <pc:spChg chg="mod">
          <ac:chgData name="Taylor Kass" userId="04bbdd22-405e-4b29-b93c-b095a074f732" providerId="ADAL" clId="{135843E1-6D80-4103-830D-2721D947C8CC}" dt="2025-02-07T11:19:15.699" v="478" actId="1076"/>
          <ac:spMkLst>
            <pc:docMk/>
            <pc:sldMk cId="3597544591" sldId="2326"/>
            <ac:spMk id="51" creationId="{A89305EA-4BA4-DF2A-B6E6-9723B67D08BE}"/>
          </ac:spMkLst>
        </pc:spChg>
        <pc:spChg chg="mod">
          <ac:chgData name="Taylor Kass" userId="04bbdd22-405e-4b29-b93c-b095a074f732" providerId="ADAL" clId="{135843E1-6D80-4103-830D-2721D947C8CC}" dt="2025-02-07T11:19:47.861" v="494" actId="20577"/>
          <ac:spMkLst>
            <pc:docMk/>
            <pc:sldMk cId="3597544591" sldId="2326"/>
            <ac:spMk id="53" creationId="{148EE407-D573-8F0B-A759-1193D4FB4002}"/>
          </ac:spMkLst>
        </pc:spChg>
        <pc:picChg chg="add mod">
          <ac:chgData name="Taylor Kass" userId="04bbdd22-405e-4b29-b93c-b095a074f732" providerId="ADAL" clId="{135843E1-6D80-4103-830D-2721D947C8CC}" dt="2025-02-07T11:19:39.317" v="483" actId="1076"/>
          <ac:picMkLst>
            <pc:docMk/>
            <pc:sldMk cId="3597544591" sldId="2326"/>
            <ac:picMk id="4" creationId="{EF69FD87-8389-E64F-8B16-693B5FEF7CB7}"/>
          </ac:picMkLst>
        </pc:picChg>
        <pc:picChg chg="mod">
          <ac:chgData name="Taylor Kass" userId="04bbdd22-405e-4b29-b93c-b095a074f732" providerId="ADAL" clId="{135843E1-6D80-4103-830D-2721D947C8CC}" dt="2025-02-07T11:19:26.922" v="480" actId="1076"/>
          <ac:picMkLst>
            <pc:docMk/>
            <pc:sldMk cId="3597544591" sldId="2326"/>
            <ac:picMk id="8" creationId="{D604EFA8-A4FA-A45F-312E-2F1F2A35EEC9}"/>
          </ac:picMkLst>
        </pc:picChg>
        <pc:picChg chg="add mod">
          <ac:chgData name="Taylor Kass" userId="04bbdd22-405e-4b29-b93c-b095a074f732" providerId="ADAL" clId="{135843E1-6D80-4103-830D-2721D947C8CC}" dt="2025-02-07T11:19:43.991" v="484" actId="1076"/>
          <ac:picMkLst>
            <pc:docMk/>
            <pc:sldMk cId="3597544591" sldId="2326"/>
            <ac:picMk id="9" creationId="{C2CBF435-CBE5-E234-3E00-018F4F791EF6}"/>
          </ac:picMkLst>
        </pc:picChg>
        <pc:picChg chg="add mod">
          <ac:chgData name="Taylor Kass" userId="04bbdd22-405e-4b29-b93c-b095a074f732" providerId="ADAL" clId="{135843E1-6D80-4103-830D-2721D947C8CC}" dt="2025-02-07T11:19:34.175" v="482" actId="1076"/>
          <ac:picMkLst>
            <pc:docMk/>
            <pc:sldMk cId="3597544591" sldId="2326"/>
            <ac:picMk id="10" creationId="{824F04B1-F140-C62E-A3D7-03F17368B8C1}"/>
          </ac:picMkLst>
        </pc:picChg>
        <pc:picChg chg="add mod">
          <ac:chgData name="Taylor Kass" userId="04bbdd22-405e-4b29-b93c-b095a074f732" providerId="ADAL" clId="{135843E1-6D80-4103-830D-2721D947C8CC}" dt="2025-02-07T11:19:20.981" v="479" actId="14100"/>
          <ac:picMkLst>
            <pc:docMk/>
            <pc:sldMk cId="3597544591" sldId="2326"/>
            <ac:picMk id="12" creationId="{E8816840-5887-A133-BFBE-91935406782C}"/>
          </ac:picMkLst>
        </pc:picChg>
        <pc:picChg chg="mod">
          <ac:chgData name="Taylor Kass" userId="04bbdd22-405e-4b29-b93c-b095a074f732" providerId="ADAL" clId="{135843E1-6D80-4103-830D-2721D947C8CC}" dt="2025-02-07T11:16:36.771" v="425" actId="1076"/>
          <ac:picMkLst>
            <pc:docMk/>
            <pc:sldMk cId="3597544591" sldId="2326"/>
            <ac:picMk id="45" creationId="{54C23D7B-3298-D634-0EF4-24B9417F6E89}"/>
          </ac:picMkLst>
        </pc:picChg>
      </pc:sldChg>
      <pc:sldChg chg="addSp delSp modSp mod">
        <pc:chgData name="Taylor Kass" userId="04bbdd22-405e-4b29-b93c-b095a074f732" providerId="ADAL" clId="{135843E1-6D80-4103-830D-2721D947C8CC}" dt="2025-02-14T14:40:25.319" v="4011" actId="20577"/>
        <pc:sldMkLst>
          <pc:docMk/>
          <pc:sldMk cId="3604568494" sldId="2328"/>
        </pc:sldMkLst>
      </pc:sldChg>
      <pc:sldChg chg="addSp delSp modSp mod">
        <pc:chgData name="Taylor Kass" userId="04bbdd22-405e-4b29-b93c-b095a074f732" providerId="ADAL" clId="{135843E1-6D80-4103-830D-2721D947C8CC}" dt="2025-02-14T14:40:32.670" v="4015" actId="20577"/>
        <pc:sldMkLst>
          <pc:docMk/>
          <pc:sldMk cId="120726846" sldId="2331"/>
        </pc:sldMkLst>
      </pc:sldChg>
      <pc:sldChg chg="addSp delSp modSp mod">
        <pc:chgData name="Taylor Kass" userId="04bbdd22-405e-4b29-b93c-b095a074f732" providerId="ADAL" clId="{135843E1-6D80-4103-830D-2721D947C8CC}" dt="2025-02-19T12:16:11.220" v="4100" actId="14100"/>
        <pc:sldMkLst>
          <pc:docMk/>
          <pc:sldMk cId="1678375692" sldId="2333"/>
        </pc:sldMkLst>
        <pc:spChg chg="mod">
          <ac:chgData name="Taylor Kass" userId="04bbdd22-405e-4b29-b93c-b095a074f732" providerId="ADAL" clId="{135843E1-6D80-4103-830D-2721D947C8CC}" dt="2025-02-07T11:08:10.126" v="326" actId="20577"/>
          <ac:spMkLst>
            <pc:docMk/>
            <pc:sldMk cId="1678375692" sldId="2333"/>
            <ac:spMk id="2" creationId="{DDB18A50-74BD-499E-8930-167F922D23E4}"/>
          </ac:spMkLst>
        </pc:spChg>
        <pc:spChg chg="add mod">
          <ac:chgData name="Taylor Kass" userId="04bbdd22-405e-4b29-b93c-b095a074f732" providerId="ADAL" clId="{135843E1-6D80-4103-830D-2721D947C8CC}" dt="2025-02-17T13:15:18.687" v="4088" actId="1076"/>
          <ac:spMkLst>
            <pc:docMk/>
            <pc:sldMk cId="1678375692" sldId="2333"/>
            <ac:spMk id="7" creationId="{1174B706-AF3E-6611-0F4D-E6078804C35F}"/>
          </ac:spMkLst>
        </pc:spChg>
        <pc:spChg chg="mod">
          <ac:chgData name="Taylor Kass" userId="04bbdd22-405e-4b29-b93c-b095a074f732" providerId="ADAL" clId="{135843E1-6D80-4103-830D-2721D947C8CC}" dt="2025-02-17T13:09:28.285" v="4064" actId="1076"/>
          <ac:spMkLst>
            <pc:docMk/>
            <pc:sldMk cId="1678375692" sldId="2333"/>
            <ac:spMk id="31" creationId="{B8AF2CD6-EA57-3A17-8803-C4EA428CACBC}"/>
          </ac:spMkLst>
        </pc:spChg>
        <pc:spChg chg="mod">
          <ac:chgData name="Taylor Kass" userId="04bbdd22-405e-4b29-b93c-b095a074f732" providerId="ADAL" clId="{135843E1-6D80-4103-830D-2721D947C8CC}" dt="2025-02-17T13:09:14.778" v="4060" actId="1076"/>
          <ac:spMkLst>
            <pc:docMk/>
            <pc:sldMk cId="1678375692" sldId="2333"/>
            <ac:spMk id="34" creationId="{EA376231-4013-A88F-1610-4D343BE046CF}"/>
          </ac:spMkLst>
        </pc:spChg>
        <pc:spChg chg="mod">
          <ac:chgData name="Taylor Kass" userId="04bbdd22-405e-4b29-b93c-b095a074f732" providerId="ADAL" clId="{135843E1-6D80-4103-830D-2721D947C8CC}" dt="2025-02-17T13:09:21.740" v="4062" actId="1076"/>
          <ac:spMkLst>
            <pc:docMk/>
            <pc:sldMk cId="1678375692" sldId="2333"/>
            <ac:spMk id="38" creationId="{F4A86765-5F07-A509-5C11-97DE2CC53767}"/>
          </ac:spMkLst>
        </pc:spChg>
        <pc:spChg chg="mod">
          <ac:chgData name="Taylor Kass" userId="04bbdd22-405e-4b29-b93c-b095a074f732" providerId="ADAL" clId="{135843E1-6D80-4103-830D-2721D947C8CC}" dt="2025-02-17T13:09:07.307" v="4058" actId="1076"/>
          <ac:spMkLst>
            <pc:docMk/>
            <pc:sldMk cId="1678375692" sldId="2333"/>
            <ac:spMk id="53" creationId="{148EE407-D573-8F0B-A759-1193D4FB4002}"/>
          </ac:spMkLst>
        </pc:spChg>
        <pc:picChg chg="add mod">
          <ac:chgData name="Taylor Kass" userId="04bbdd22-405e-4b29-b93c-b095a074f732" providerId="ADAL" clId="{135843E1-6D80-4103-830D-2721D947C8CC}" dt="2025-02-17T13:09:02.701" v="4057" actId="1076"/>
          <ac:picMkLst>
            <pc:docMk/>
            <pc:sldMk cId="1678375692" sldId="2333"/>
            <ac:picMk id="4" creationId="{50406305-3D5B-D324-F381-8E086D732B6F}"/>
          </ac:picMkLst>
        </pc:picChg>
        <pc:picChg chg="add mod">
          <ac:chgData name="Taylor Kass" userId="04bbdd22-405e-4b29-b93c-b095a074f732" providerId="ADAL" clId="{135843E1-6D80-4103-830D-2721D947C8CC}" dt="2025-02-17T13:09:25.562" v="4063" actId="1076"/>
          <ac:picMkLst>
            <pc:docMk/>
            <pc:sldMk cId="1678375692" sldId="2333"/>
            <ac:picMk id="8" creationId="{6DEE0A88-F266-61C6-B476-53A78F7BC38B}"/>
          </ac:picMkLst>
        </pc:picChg>
        <pc:picChg chg="add mod">
          <ac:chgData name="Taylor Kass" userId="04bbdd22-405e-4b29-b93c-b095a074f732" providerId="ADAL" clId="{135843E1-6D80-4103-830D-2721D947C8CC}" dt="2025-02-17T13:09:09.576" v="4059" actId="1076"/>
          <ac:picMkLst>
            <pc:docMk/>
            <pc:sldMk cId="1678375692" sldId="2333"/>
            <ac:picMk id="9" creationId="{55DFDF62-CFBF-556D-227F-A6EDDE1E6C4A}"/>
          </ac:picMkLst>
        </pc:picChg>
        <pc:picChg chg="add mod">
          <ac:chgData name="Taylor Kass" userId="04bbdd22-405e-4b29-b93c-b095a074f732" providerId="ADAL" clId="{135843E1-6D80-4103-830D-2721D947C8CC}" dt="2025-02-17T13:09:17.737" v="4061" actId="1076"/>
          <ac:picMkLst>
            <pc:docMk/>
            <pc:sldMk cId="1678375692" sldId="2333"/>
            <ac:picMk id="10" creationId="{2557BA26-FDF2-F4BD-B86C-CE6CBDF998EA}"/>
          </ac:picMkLst>
        </pc:picChg>
        <pc:picChg chg="add mod">
          <ac:chgData name="Taylor Kass" userId="04bbdd22-405e-4b29-b93c-b095a074f732" providerId="ADAL" clId="{135843E1-6D80-4103-830D-2721D947C8CC}" dt="2025-02-19T12:16:11.220" v="4100" actId="14100"/>
          <ac:picMkLst>
            <pc:docMk/>
            <pc:sldMk cId="1678375692" sldId="2333"/>
            <ac:picMk id="11" creationId="{136757A7-9A3D-0D48-E0EB-2AE8C0C947CB}"/>
          </ac:picMkLst>
        </pc:picChg>
      </pc:sldChg>
      <pc:sldChg chg="modSp add mod">
        <pc:chgData name="Taylor Kass" userId="04bbdd22-405e-4b29-b93c-b095a074f732" providerId="ADAL" clId="{135843E1-6D80-4103-830D-2721D947C8CC}" dt="2025-02-14T13:19:14.419" v="4009" actId="20577"/>
        <pc:sldMkLst>
          <pc:docMk/>
          <pc:sldMk cId="1394902470" sldId="2334"/>
        </pc:sldMkLst>
        <pc:spChg chg="mod">
          <ac:chgData name="Taylor Kass" userId="04bbdd22-405e-4b29-b93c-b095a074f732" providerId="ADAL" clId="{135843E1-6D80-4103-830D-2721D947C8CC}" dt="2025-02-14T13:19:14.419" v="4009" actId="20577"/>
          <ac:spMkLst>
            <pc:docMk/>
            <pc:sldMk cId="1394902470" sldId="2334"/>
            <ac:spMk id="44" creationId="{99CC6CD2-2E00-6149-A1B8-68AAAA396C6A}"/>
          </ac:spMkLst>
        </pc:spChg>
      </pc:sldChg>
    </pc:docChg>
  </pc:docChgLst>
  <pc:docChgLst>
    <pc:chgData name="Taylor Kass" userId="04bbdd22-405e-4b29-b93c-b095a074f732" providerId="ADAL" clId="{93F0416A-968E-487E-B5B6-DA801D406322}"/>
    <pc:docChg chg="undo custSel addSld delSld modSld sldOrd">
      <pc:chgData name="Taylor Kass" userId="04bbdd22-405e-4b29-b93c-b095a074f732" providerId="ADAL" clId="{93F0416A-968E-487E-B5B6-DA801D406322}" dt="2025-04-27T12:53:03.884" v="132" actId="20577"/>
      <pc:docMkLst>
        <pc:docMk/>
      </pc:docMkLst>
      <pc:sldChg chg="modSp mod">
        <pc:chgData name="Taylor Kass" userId="04bbdd22-405e-4b29-b93c-b095a074f732" providerId="ADAL" clId="{93F0416A-968E-487E-B5B6-DA801D406322}" dt="2025-04-21T13:23:40.019" v="70" actId="20577"/>
        <pc:sldMkLst>
          <pc:docMk/>
          <pc:sldMk cId="1505030666" sldId="258"/>
        </pc:sldMkLst>
        <pc:spChg chg="mod">
          <ac:chgData name="Taylor Kass" userId="04bbdd22-405e-4b29-b93c-b095a074f732" providerId="ADAL" clId="{93F0416A-968E-487E-B5B6-DA801D406322}" dt="2025-04-21T13:23:08.333" v="56" actId="20577"/>
          <ac:spMkLst>
            <pc:docMk/>
            <pc:sldMk cId="1505030666" sldId="258"/>
            <ac:spMk id="4" creationId="{2F23A821-0519-8E4E-998F-6D3F6B1798B5}"/>
          </ac:spMkLst>
        </pc:spChg>
        <pc:spChg chg="mod">
          <ac:chgData name="Taylor Kass" userId="04bbdd22-405e-4b29-b93c-b095a074f732" providerId="ADAL" clId="{93F0416A-968E-487E-B5B6-DA801D406322}" dt="2025-04-21T13:23:40.019" v="70" actId="20577"/>
          <ac:spMkLst>
            <pc:docMk/>
            <pc:sldMk cId="1505030666" sldId="258"/>
            <ac:spMk id="5" creationId="{2B389F92-B07C-CE4E-ACFE-1742DE9EA3AA}"/>
          </ac:spMkLst>
        </pc:spChg>
      </pc:sldChg>
      <pc:sldChg chg="modSp mod">
        <pc:chgData name="Taylor Kass" userId="04bbdd22-405e-4b29-b93c-b095a074f732" providerId="ADAL" clId="{93F0416A-968E-487E-B5B6-DA801D406322}" dt="2025-04-16T19:17:28.081" v="6" actId="20577"/>
        <pc:sldMkLst>
          <pc:docMk/>
          <pc:sldMk cId="1529980153" sldId="2321"/>
        </pc:sldMkLst>
        <pc:spChg chg="mod">
          <ac:chgData name="Taylor Kass" userId="04bbdd22-405e-4b29-b93c-b095a074f732" providerId="ADAL" clId="{93F0416A-968E-487E-B5B6-DA801D406322}" dt="2025-04-16T19:17:28.081" v="6" actId="20577"/>
          <ac:spMkLst>
            <pc:docMk/>
            <pc:sldMk cId="1529980153" sldId="2321"/>
            <ac:spMk id="3" creationId="{87FA3D4E-1323-43DA-81E4-B4DB1E5907B3}"/>
          </ac:spMkLst>
        </pc:spChg>
      </pc:sldChg>
      <pc:sldChg chg="modSp mod">
        <pc:chgData name="Taylor Kass" userId="04bbdd22-405e-4b29-b93c-b095a074f732" providerId="ADAL" clId="{93F0416A-968E-487E-B5B6-DA801D406322}" dt="2025-04-27T12:51:27.218" v="93" actId="20577"/>
        <pc:sldMkLst>
          <pc:docMk/>
          <pc:sldMk cId="3597544591" sldId="2326"/>
        </pc:sldMkLst>
        <pc:spChg chg="mod">
          <ac:chgData name="Taylor Kass" userId="04bbdd22-405e-4b29-b93c-b095a074f732" providerId="ADAL" clId="{93F0416A-968E-487E-B5B6-DA801D406322}" dt="2025-04-27T12:51:27.218" v="93" actId="20577"/>
          <ac:spMkLst>
            <pc:docMk/>
            <pc:sldMk cId="3597544591" sldId="2326"/>
            <ac:spMk id="2" creationId="{DDB18A50-74BD-499E-8930-167F922D23E4}"/>
          </ac:spMkLst>
        </pc:spChg>
        <pc:spChg chg="mod">
          <ac:chgData name="Taylor Kass" userId="04bbdd22-405e-4b29-b93c-b095a074f732" providerId="ADAL" clId="{93F0416A-968E-487E-B5B6-DA801D406322}" dt="2025-04-16T19:17:35.076" v="13" actId="20577"/>
          <ac:spMkLst>
            <pc:docMk/>
            <pc:sldMk cId="3597544591" sldId="2326"/>
            <ac:spMk id="3" creationId="{87FA3D4E-1323-43DA-81E4-B4DB1E5907B3}"/>
          </ac:spMkLst>
        </pc:spChg>
      </pc:sldChg>
      <pc:sldChg chg="add del ord">
        <pc:chgData name="Taylor Kass" userId="04bbdd22-405e-4b29-b93c-b095a074f732" providerId="ADAL" clId="{93F0416A-968E-487E-B5B6-DA801D406322}" dt="2025-04-23T12:07:59.228" v="75"/>
        <pc:sldMkLst>
          <pc:docMk/>
          <pc:sldMk cId="3604568494" sldId="2328"/>
        </pc:sldMkLst>
      </pc:sldChg>
      <pc:sldChg chg="modSp add del mod ord">
        <pc:chgData name="Taylor Kass" userId="04bbdd22-405e-4b29-b93c-b095a074f732" providerId="ADAL" clId="{93F0416A-968E-487E-B5B6-DA801D406322}" dt="2025-04-27T12:53:03.884" v="132" actId="20577"/>
        <pc:sldMkLst>
          <pc:docMk/>
          <pc:sldMk cId="120726846" sldId="2331"/>
        </pc:sldMkLst>
        <pc:spChg chg="mod">
          <ac:chgData name="Taylor Kass" userId="04bbdd22-405e-4b29-b93c-b095a074f732" providerId="ADAL" clId="{93F0416A-968E-487E-B5B6-DA801D406322}" dt="2025-04-27T12:53:03.884" v="132" actId="20577"/>
          <ac:spMkLst>
            <pc:docMk/>
            <pc:sldMk cId="120726846" sldId="2331"/>
            <ac:spMk id="2" creationId="{DDB18A50-74BD-499E-8930-167F922D23E4}"/>
          </ac:spMkLst>
        </pc:spChg>
      </pc:sldChg>
      <pc:sldChg chg="modSp mod">
        <pc:chgData name="Taylor Kass" userId="04bbdd22-405e-4b29-b93c-b095a074f732" providerId="ADAL" clId="{93F0416A-968E-487E-B5B6-DA801D406322}" dt="2025-04-27T12:52:19.926" v="119" actId="20577"/>
        <pc:sldMkLst>
          <pc:docMk/>
          <pc:sldMk cId="1678375692" sldId="2333"/>
        </pc:sldMkLst>
        <pc:spChg chg="mod">
          <ac:chgData name="Taylor Kass" userId="04bbdd22-405e-4b29-b93c-b095a074f732" providerId="ADAL" clId="{93F0416A-968E-487E-B5B6-DA801D406322}" dt="2025-04-27T12:52:19.926" v="119" actId="20577"/>
          <ac:spMkLst>
            <pc:docMk/>
            <pc:sldMk cId="1678375692" sldId="2333"/>
            <ac:spMk id="2" creationId="{DDB18A50-74BD-499E-8930-167F922D23E4}"/>
          </ac:spMkLst>
        </pc:spChg>
        <pc:spChg chg="mod">
          <ac:chgData name="Taylor Kass" userId="04bbdd22-405e-4b29-b93c-b095a074f732" providerId="ADAL" clId="{93F0416A-968E-487E-B5B6-DA801D406322}" dt="2025-04-16T19:17:39.832" v="18" actId="20577"/>
          <ac:spMkLst>
            <pc:docMk/>
            <pc:sldMk cId="1678375692" sldId="2333"/>
            <ac:spMk id="3" creationId="{87FA3D4E-1323-43DA-81E4-B4DB1E5907B3}"/>
          </ac:spMkLst>
        </pc:spChg>
      </pc:sldChg>
      <pc:sldChg chg="modSp mod">
        <pc:chgData name="Taylor Kass" userId="04bbdd22-405e-4b29-b93c-b095a074f732" providerId="ADAL" clId="{93F0416A-968E-487E-B5B6-DA801D406322}" dt="2025-04-27T12:50:36.151" v="87" actId="403"/>
        <pc:sldMkLst>
          <pc:docMk/>
          <pc:sldMk cId="1394902470" sldId="2334"/>
        </pc:sldMkLst>
        <pc:spChg chg="mod">
          <ac:chgData name="Taylor Kass" userId="04bbdd22-405e-4b29-b93c-b095a074f732" providerId="ADAL" clId="{93F0416A-968E-487E-B5B6-DA801D406322}" dt="2025-04-27T12:50:36.151" v="87" actId="403"/>
          <ac:spMkLst>
            <pc:docMk/>
            <pc:sldMk cId="1394902470" sldId="2334"/>
            <ac:spMk id="2" creationId="{DDB18A50-74BD-499E-8930-167F922D23E4}"/>
          </ac:spMkLst>
        </pc:spChg>
        <pc:spChg chg="mod">
          <ac:chgData name="Taylor Kass" userId="04bbdd22-405e-4b29-b93c-b095a074f732" providerId="ADAL" clId="{93F0416A-968E-487E-B5B6-DA801D406322}" dt="2025-04-16T19:18:29.564" v="30" actId="20577"/>
          <ac:spMkLst>
            <pc:docMk/>
            <pc:sldMk cId="1394902470" sldId="2334"/>
            <ac:spMk id="3" creationId="{87FA3D4E-1323-43DA-81E4-B4DB1E5907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DED-BAA3-4724-BD88-47D11A564CE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72D5-4AE5-44C3-9C04-0C1381AA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8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7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516E-29A4-49B1-8C8D-37BE485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F0D5-0D8A-460D-980D-C8A379E1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B084-CF77-427D-AB42-808DC178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AB9B-96B3-478C-9FEB-A3C6FAD2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E6C26-A745-4E73-9E23-A23C9D39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6CB7-5BC1-4328-82C3-34DF010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303-4CEE-42C8-A269-1995B6F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D9FC-51AA-452D-9134-A46F5693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CF55-8836-49F8-B2D1-4ABC723B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D9C1F-1197-46D7-9759-0D6F687CA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7451C-BD17-4E89-B44F-250388027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6E84D-93D4-4BB5-B821-9F13F199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B95C7-996C-4DF7-BEB2-0F611F7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A1FA-5B26-4AED-89DD-AC898160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8CC7-6570-4D8B-8CAD-29CE7EB0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00CDF-8050-42C9-B0DD-38FBAF9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20DD-F257-4619-8C26-2B0357D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D0D4-562D-47B9-A635-A7731F8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E5F6-F060-44B4-9033-69DF1575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15F84-C4A5-48CC-8852-4C9CE45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072A-0166-42C7-9462-3F8726E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AE7-6921-4CFB-8C94-2F7E245A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8D3F-5DD8-4F7F-AC5C-ABD233E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DA354-EA95-42FA-A26B-A1400502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E42A-392C-4295-9098-AA359EC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E93BC-9F98-4C84-B29C-E4CD188F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1AE7-969E-49ED-B416-5CF244F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990-2156-4E09-984E-C28D2891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49DBF-7A70-4285-9F98-6E43848F5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0C140-C1D3-48E2-8F6E-5C393108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D28C-ED72-4338-96EE-85241C83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065E-69B8-4F7A-B76E-238FE189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2A22A-0F2B-4B30-8DBF-A9CA792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06D4-8965-4A87-9697-B1DBB0A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CCCA-5DE1-4EB7-8F5C-0669186C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49B5-E92E-4AF4-89C0-2729A2ED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CC9E-D2BC-4D98-94B1-6E1AFB2B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7094-D077-41D5-9160-805E90E8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6AA63-7F9A-4E78-B31E-F3ABFB573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B6E88-FE0A-4FEF-932F-DFFD9989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2CBA-7408-4F41-8D7C-5DBFBD1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047B-5362-4EE6-92AE-A9680E9A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591A-2034-4BDC-8A7D-1E6CCEA8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9">
            <a:extLst>
              <a:ext uri="{FF2B5EF4-FFF2-40B4-BE49-F238E27FC236}">
                <a16:creationId xmlns:a16="http://schemas.microsoft.com/office/drawing/2014/main" id="{E7A4663B-8C4F-4CB0-9164-A464666ECC12}"/>
              </a:ext>
            </a:extLst>
          </p:cNvPr>
          <p:cNvSpPr/>
          <p:nvPr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852B40-8D56-4DBF-AE85-F61DD4C922CD}"/>
              </a:ext>
            </a:extLst>
          </p:cNvPr>
          <p:cNvSpPr/>
          <p:nvPr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010364-B648-47B9-8400-92796E0F5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AC4FA1-4CD1-4727-B778-E9F10FCB4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D57DB8-76DD-4CA3-B321-D5FB2944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93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200"/>
            </a:lvl1pPr>
            <a:lvl2pPr marL="574675" indent="-346075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60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2F79-A8BB-FE48-80AB-953CFEC6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25" y="13164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A713-CAFB-DF43-855C-27F771AA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25" y="214037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2932-2488-6B4C-B664-2DEF0E7A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837" y="13164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426D-A39B-C540-A66C-45CB7BB4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8837" y="2140374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D9525-E6A1-F64F-96C1-B7D84C5A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CE00A8A-561E-C141-A15E-64040809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69621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535E-F4DD-42DD-AA6E-AE672AB4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652ED-13F7-4A39-A692-B096BDAA7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40B47E-EF25-496C-9A29-946760E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781-20A1-4E14-B2D9-9BD967E91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9A5C-CC58-47E0-A790-AAC6DD7F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0A40-2AC5-4402-8134-480C8E9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C330-906E-4799-BA27-468380F2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AD86-9308-4231-A18B-3231F3AF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D96-D150-4493-9D1D-D5244D37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C90D-E144-4BDB-86D9-34342998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D65D-F116-48E6-95BE-CEE4C3D5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27BC-5835-4AC0-A193-8C99106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81DE-AA61-4748-AF43-38B5D28A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C0BF-17CD-4AD2-AB58-609C32F0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657C-8E42-4D62-A8BF-1ECA8982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4CBB0-7CE1-4115-9B83-742AF75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63E3-F7DE-4C9B-9C18-18FA397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1319-8842-4DAC-9C6A-4AB50239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C3A72-8DA6-4B2C-B5D3-4F93FEC0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BE64-C0E3-45F3-998C-4574CE61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56B1-724F-433E-B28B-0FEC29CB8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C0B0-B3B6-46B7-99C5-3F3DB628BD1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98AB-8118-47BD-8DB7-BBB11A4A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8265-92DC-45F8-A47D-FCB290EA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sp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hyperlink" Target="https://www.spe.org/en/about/policy-on-program-committee-development/" TargetMode="External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16.jpg"/><Relationship Id="rId5" Type="http://schemas.openxmlformats.org/officeDocument/2006/relationships/image" Target="../media/image5.jpg"/><Relationship Id="rId10" Type="http://schemas.openxmlformats.org/officeDocument/2006/relationships/image" Target="../media/image18.jpg"/><Relationship Id="rId4" Type="http://schemas.openxmlformats.org/officeDocument/2006/relationships/image" Target="../media/image24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17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 Board of Directors Meeting, April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92" y="1464734"/>
            <a:ext cx="8730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board committees: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and Engagement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meetings held for: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Directors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Directors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feedback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president@spe.org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9045425" y="4445016"/>
            <a:ext cx="1968622" cy="706026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Houzé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SPE President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086B0-1490-C75A-0963-07BD1613A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8766565" y="2018084"/>
            <a:ext cx="2381927" cy="2381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9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Membership &amp; Engagement – April 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63305" y="2447570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Hazli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7959921" y="577266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10689779" y="57525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7975992" y="412622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8170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22649" y="413538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Miskimins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8652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371597" y="4130101"/>
            <a:ext cx="1113501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 Masoudi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394398" y="57938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Riverson Oppong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DF109-C1B2-363A-8E79-76DAD7527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10793463" y="1419732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11C6C-2D1D-D8F6-E4EE-2D63D3D0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10792582" y="4771908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72CEA-2048-0F63-82E8-AFD668C87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78646" y="1384905"/>
            <a:ext cx="1129253" cy="112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A6D97-76CF-E39D-377E-6280352DCE49}"/>
              </a:ext>
            </a:extLst>
          </p:cNvPr>
          <p:cNvSpPr txBox="1">
            <a:spLocks/>
          </p:cNvSpPr>
          <p:nvPr/>
        </p:nvSpPr>
        <p:spPr>
          <a:xfrm>
            <a:off x="94302" y="1172118"/>
            <a:ext cx="7903278" cy="553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91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None/>
              <a:defRPr/>
            </a:pPr>
            <a:r>
              <a:rPr kumimoji="0" lang="en-US" sz="16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Approved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/>
              </a:rPr>
              <a:t> and recommended to the Board of Directors: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The principle of a member consultation and the formation of a workgroup to explore questions and conditions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evised Code of Conduct and policy as submitted by the Engineering and Professionalism Standing Committee with edits from the SPE external legal counsel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process for allocating funds to students who require visas to attend the Petrobowl Championship Final to prevent the misuse of funds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merger of the two cur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</a:t>
            </a:r>
            <a:r>
              <a:rPr lang="en-US" sz="1400" dirty="0"/>
              <a:t>European regions: North Sea and South Central and Eastern Europe, into one Europe region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he principle of the creation of a Strategic Advisory Council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Items covered included the following:</a:t>
            </a:r>
            <a:endParaRPr lang="en-US" sz="1600" strike="noStrike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strike="noStrike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Board Committee on Membership and Engagement </a:t>
            </a:r>
            <a:r>
              <a:rPr lang="en-US" sz="14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to proceed with a membership consultation at the current time</a:t>
            </a:r>
            <a:endParaRPr lang="en-GB" sz="1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Staff presented an overview of section level student conversion activities, feedback from the Young Professional Standing Committee, and SPE’s social media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It was agreed a workgroup be formed, consisting of RD’s and staff, to address student strategy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AE" sz="1400" dirty="0"/>
              <a:t>Data was presented on 11 differ</a:t>
            </a:r>
            <a:r>
              <a:rPr lang="en-US" sz="1400" dirty="0" err="1"/>
              <a:t>ent</a:t>
            </a:r>
            <a:r>
              <a:rPr lang="en-AE" sz="1400" dirty="0"/>
              <a:t> touch points for member engagement. </a:t>
            </a:r>
            <a:r>
              <a:rPr lang="en-US" sz="1400" dirty="0"/>
              <a:t>Work still to be done, but initial numbers indicate a max of 2,080 Life Members with no touch points in the last 5 years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Board Members presented work they are undertaking to analyze current program expenses &amp; staff hours to assist in making data driven decisions about efficiency, budgets, and maximum value to members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Picture 2" descr="Robert Martinez photo">
            <a:extLst>
              <a:ext uri="{FF2B5EF4-FFF2-40B4-BE49-F238E27FC236}">
                <a16:creationId xmlns:a16="http://schemas.microsoft.com/office/drawing/2014/main" id="{14961802-2B49-033D-C216-8E8044C0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03" y="1350538"/>
            <a:ext cx="1141664" cy="1129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329BFFAC-6BA8-B579-2968-3828D286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813" y="2771615"/>
            <a:ext cx="1293357" cy="122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amad Al-Marri">
            <a:extLst>
              <a:ext uri="{FF2B5EF4-FFF2-40B4-BE49-F238E27FC236}">
                <a16:creationId xmlns:a16="http://schemas.microsoft.com/office/drawing/2014/main" id="{9BB48A1E-04AC-75BE-BB18-69CF0FAF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5" y="2848041"/>
            <a:ext cx="1324011" cy="140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2CDF9-5DDF-19DE-D561-012185386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1597" y="2951079"/>
            <a:ext cx="1128427" cy="1128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ohammed Al-Omair">
            <a:extLst>
              <a:ext uri="{FF2B5EF4-FFF2-40B4-BE49-F238E27FC236}">
                <a16:creationId xmlns:a16="http://schemas.microsoft.com/office/drawing/2014/main" id="{65A51519-FE94-24E8-097A-46A663B1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68" y="4588862"/>
            <a:ext cx="1206099" cy="1193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iverson-Oppong photo">
            <a:extLst>
              <a:ext uri="{FF2B5EF4-FFF2-40B4-BE49-F238E27FC236}">
                <a16:creationId xmlns:a16="http://schemas.microsoft.com/office/drawing/2014/main" id="{3547F2ED-B244-A108-4775-EC3754EE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29" y="4624137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6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Content – April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99" y="1211385"/>
            <a:ext cx="7938120" cy="546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kern="100" dirty="0">
                <a:cs typeface="Calibri" panose="020F0502020204030204" pitchFamily="34" charset="0"/>
              </a:rPr>
              <a:t>Approved and recommended </a:t>
            </a:r>
            <a:r>
              <a:rPr lang="en-US" sz="1400" dirty="0"/>
              <a:t>to the Board of Directors to approve: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a 5% increase </a:t>
            </a:r>
            <a:r>
              <a:rPr lang="en-US" sz="1400" kern="100" dirty="0">
                <a:solidFill>
                  <a:prstClr val="black"/>
                </a:solidFill>
                <a:ea typeface="Calibri"/>
                <a:cs typeface="Times New Roman"/>
              </a:rPr>
              <a:t>on </a:t>
            </a:r>
            <a:r>
              <a:rPr lang="en-US" sz="1400" kern="100" dirty="0" err="1">
                <a:solidFill>
                  <a:prstClr val="black"/>
                </a:solidFill>
                <a:ea typeface="Calibri"/>
                <a:cs typeface="Times New Roman"/>
              </a:rPr>
              <a:t>OnePetro</a:t>
            </a:r>
            <a:r>
              <a:rPr lang="en-US" sz="1400" kern="100" dirty="0">
                <a:solidFill>
                  <a:prstClr val="black"/>
                </a:solidFill>
                <a:ea typeface="Calibri"/>
                <a:cs typeface="Times New Roman"/>
              </a:rPr>
              <a:t> member pricing.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candidate Silviu Livescu for the position of 2025-2028 </a:t>
            </a:r>
            <a:r>
              <a:rPr kumimoji="0" lang="en-US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SPE Journal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Editor-in-Chief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Approved ERF for the Africa Technology Conference in Dakar, Senegal.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Received updates 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ATCE 2025 Planning and ATCE 2026/2027 including its future rotation.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the 2025 Technical Content Committee Goals.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SPE.org and </a:t>
            </a:r>
            <a:r>
              <a:rPr lang="en-US" sz="1400" i="1" dirty="0"/>
              <a:t>JPT</a:t>
            </a:r>
            <a:r>
              <a:rPr lang="en-US" sz="1400" dirty="0"/>
              <a:t> website enhancements.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Geothermal Events and Activities (GEODE) Advisory Committee.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the ATCE Workgroup, the </a:t>
            </a:r>
            <a:r>
              <a:rPr lang="en-US" sz="1400" dirty="0">
                <a:cs typeface="Calibri"/>
              </a:rPr>
              <a:t>Instructor-Led Training Courses Workgroup, the Paper Quality Workgroup </a:t>
            </a:r>
            <a:br>
              <a:rPr lang="en-US" sz="1400" dirty="0">
                <a:cs typeface="Calibri"/>
              </a:rPr>
            </a:br>
            <a:r>
              <a:rPr lang="en-US" sz="1400" dirty="0">
                <a:cs typeface="Calibri"/>
              </a:rPr>
              <a:t>and the Ratification of Energy Transition and Climate Change Workgroup.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cs typeface="Calibri"/>
              </a:rPr>
              <a:t>the INTEK DOE Grant.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A workgroup was formed to strategically look at events. In conjunction with staff, the workgroup will </a:t>
            </a:r>
            <a:br>
              <a:rPr lang="en-US" sz="1400" dirty="0"/>
            </a:br>
            <a:r>
              <a:rPr lang="en-US" sz="1400" dirty="0"/>
              <a:t>develop a mission statement and workgroup charge.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The Technical Content Committee approved an update to the OGRC Governance document.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Sue Staley, chairperson of the Technical Content Committee, shared she had approved a Program Committee exception for the 2026 Drilling Conference. The Drilling Conference Program Committee asked to retain 7 of the 14 members for an additional year to support the transition process. This request complies with the </a:t>
            </a:r>
            <a:r>
              <a:rPr lang="en-US" sz="1400" dirty="0">
                <a:hlinkClick r:id="rId3"/>
              </a:rPr>
              <a:t>Policy on Program Committee Development</a:t>
            </a:r>
            <a:r>
              <a:rPr lang="en-US" sz="14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861739" y="2439764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10862183" y="513671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Torres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052146" y="379427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ierre Emmanuelle </a:t>
            </a:r>
            <a:b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D-Huart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9584601" y="639039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Yamamoto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3852" b="3852"/>
          <a:stretch/>
        </p:blipFill>
        <p:spPr bwMode="auto">
          <a:xfrm>
            <a:off x="8103420" y="1442818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25D1228B-476D-27BE-48CD-A2CDC47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3189"/>
          <a:stretch/>
        </p:blipFill>
        <p:spPr bwMode="auto">
          <a:xfrm>
            <a:off x="8082497" y="275970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8023556" y="24397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9600097" y="53567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938035-275E-64AC-7820-1BD3F3AC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9117" y="13504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10901112" y="411000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478994" y="38163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486484" y="24473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8153126" y="519960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/>
        </p:blipFill>
        <p:spPr bwMode="auto">
          <a:xfrm>
            <a:off x="8153126" y="4170280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563403" y="513159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Robin Macmillan">
            <a:extLst>
              <a:ext uri="{FF2B5EF4-FFF2-40B4-BE49-F238E27FC236}">
                <a16:creationId xmlns:a16="http://schemas.microsoft.com/office/drawing/2014/main" id="{4DE3505C-27BF-F8AD-ED9C-08EA9818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03" y="276585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67CDE42F-B6E4-0CF5-9949-284CFEA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2575" y="138558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09A35B84-6ECA-7EF6-C886-B51779D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3213"/>
          <a:stretch/>
        </p:blipFill>
        <p:spPr bwMode="auto">
          <a:xfrm>
            <a:off x="9563404" y="4110009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522D4-8839-BDBE-D1AF-DBE86CB71BE6}"/>
              </a:ext>
            </a:extLst>
          </p:cNvPr>
          <p:cNvSpPr txBox="1"/>
          <p:nvPr/>
        </p:nvSpPr>
        <p:spPr bwMode="auto">
          <a:xfrm>
            <a:off x="10862183" y="38064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5AA396A-2B24-85C9-97D8-A6B1E1B6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3162"/>
          <a:stretch/>
        </p:blipFill>
        <p:spPr bwMode="auto">
          <a:xfrm>
            <a:off x="10901112" y="2736652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Regional Directors – April 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9" y="1265627"/>
            <a:ext cx="7540857" cy="53067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E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A workgroup is to be formed with TD/RD participation to review the SPE Connect platform and report out to the Membership and Engagement Committee in July, with recommendations expected in October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E" sz="1800" kern="100" dirty="0">
                <a:cs typeface="Times New Roman" panose="02020603050405020304" pitchFamily="18" charset="0"/>
              </a:rPr>
              <a:t>Staff reported out on action items from the January RD meeting:</a:t>
            </a:r>
          </a:p>
          <a:p>
            <a:pPr marL="230188" lvl="1" indent="0">
              <a:lnSpc>
                <a:spcPct val="100000"/>
              </a:lnSpc>
              <a:buNone/>
            </a:pPr>
            <a:r>
              <a:rPr lang="en-AE" sz="1200" kern="100" dirty="0"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AE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AE" sz="1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aff</a:t>
            </a:r>
            <a:r>
              <a:rPr lang="en-AE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have adopted the suggestions for ‘RD Onboarding’ </a:t>
            </a:r>
          </a:p>
          <a:p>
            <a:pPr marL="230188" lvl="1" indent="0">
              <a:lnSpc>
                <a:spcPct val="100000"/>
              </a:lnSpc>
              <a:buNone/>
            </a:pPr>
            <a:r>
              <a:rPr lang="en-AE" sz="1400" kern="100" dirty="0">
                <a:cs typeface="Times New Roman" panose="02020603050405020304" pitchFamily="18" charset="0"/>
              </a:rPr>
              <a:t>- Successful collaboration between RDs/TDs, with first joint virtual meeting held last March and          quarterly meetings to take place moving forward</a:t>
            </a:r>
            <a:endParaRPr lang="en-AE" sz="1400" b="1" kern="100" dirty="0"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E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taff</a:t>
            </a:r>
            <a:r>
              <a:rPr lang="en-A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E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gave a general update on the certification programme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E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An update on how SPE is managing sanctions was provided after staff consultation with external legal counsel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AE" sz="1800" kern="100" dirty="0">
                <a:cs typeface="Times New Roman" panose="02020603050405020304" pitchFamily="18" charset="0"/>
              </a:rPr>
              <a:t>Staff presented suggestions to streamline the R</a:t>
            </a:r>
            <a:r>
              <a:rPr lang="en-US" sz="1800" kern="100" dirty="0">
                <a:cs typeface="Times New Roman" panose="02020603050405020304" pitchFamily="18" charset="0"/>
              </a:rPr>
              <a:t>e</a:t>
            </a:r>
            <a:r>
              <a:rPr lang="en-AE" sz="1800" kern="100" dirty="0" err="1">
                <a:cs typeface="Times New Roman" panose="02020603050405020304" pitchFamily="18" charset="0"/>
              </a:rPr>
              <a:t>gional</a:t>
            </a:r>
            <a:r>
              <a:rPr lang="en-AE" sz="1800" kern="100" dirty="0">
                <a:cs typeface="Times New Roman" panose="02020603050405020304" pitchFamily="18" charset="0"/>
              </a:rPr>
              <a:t> Awards programme, including ideas relating to RD’s involvement in the judging process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AE" sz="1600" kern="100" dirty="0">
                <a:cs typeface="Times New Roman" panose="02020603050405020304" pitchFamily="18" charset="0"/>
              </a:rPr>
              <a:t>   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57550" y="227405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Pierre D-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7944280" y="364903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H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azli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C63B9-EA9C-0604-8118-D800197CE594}"/>
              </a:ext>
            </a:extLst>
          </p:cNvPr>
          <p:cNvSpPr txBox="1"/>
          <p:nvPr/>
        </p:nvSpPr>
        <p:spPr bwMode="auto">
          <a:xfrm>
            <a:off x="10274592" y="6277978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Yamamoto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10733880" y="370329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7957438" y="5087127"/>
            <a:ext cx="1282420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61371" y="2243211"/>
            <a:ext cx="1241323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334145" y="373013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24299" y="225083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Alexey Borisenko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779772" y="505242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arlos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Pedroso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 bwMode="auto">
          <a:xfrm>
            <a:off x="8074345" y="398826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Mohamed Al Marzouqi">
            <a:extLst>
              <a:ext uri="{FF2B5EF4-FFF2-40B4-BE49-F238E27FC236}">
                <a16:creationId xmlns:a16="http://schemas.microsoft.com/office/drawing/2014/main" id="{4E35C16D-5971-BD06-A9BC-2F92848D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3" y="1244730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BA278-BB13-01FF-7062-BBEAF55839F5}"/>
              </a:ext>
            </a:extLst>
          </p:cNvPr>
          <p:cNvSpPr txBox="1"/>
          <p:nvPr/>
        </p:nvSpPr>
        <p:spPr bwMode="auto">
          <a:xfrm>
            <a:off x="8760226" y="628260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Torres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BE752-A9EB-38F9-B15D-E1F9D5030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8007822" y="2644566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5B9DDC-11A3-5D1E-4E5E-CBC76DA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86" y="2642307"/>
            <a:ext cx="1009883" cy="1009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4C422FB-BEA4-DB72-0DCD-2E3467759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10779772" y="399379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6E863-7E2B-5ADE-FA78-772B4ED63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712160" y="1210078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2F537-D2A4-5C2D-53C5-D5C108120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24299" y="1226273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E3F44F1-F052-D5AA-9EE1-2AB29CDD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8663844" y="529157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E49DC1B-4F68-FC14-5FF4-C0679CE6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10297571" y="534649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ohammed Al-Omair">
            <a:extLst>
              <a:ext uri="{FF2B5EF4-FFF2-40B4-BE49-F238E27FC236}">
                <a16:creationId xmlns:a16="http://schemas.microsoft.com/office/drawing/2014/main" id="{214936D7-D47A-E984-28D9-A196843E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8" y="2662880"/>
            <a:ext cx="1078303" cy="1067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verson-Oppong photo">
            <a:extLst>
              <a:ext uri="{FF2B5EF4-FFF2-40B4-BE49-F238E27FC236}">
                <a16:creationId xmlns:a16="http://schemas.microsoft.com/office/drawing/2014/main" id="{A0A5229D-0347-568F-867A-19FEB9C4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99" y="4016255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0BD67A-F630-EB71-067B-E2F403D201D1}"/>
              </a:ext>
            </a:extLst>
          </p:cNvPr>
          <p:cNvSpPr txBox="1"/>
          <p:nvPr/>
        </p:nvSpPr>
        <p:spPr bwMode="auto">
          <a:xfrm>
            <a:off x="9397489" y="514948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Riverson Oppong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89F92-B07C-CE4E-ACFE-1742DE9E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7" y="1329893"/>
            <a:ext cx="7423990" cy="526638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The Technical Section (TS) sign-up process will be streamlined, shifting to an opt-out model for membership.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The TS leadership structure will be updated to encourage adding a Regional Membership Chair and require creating a leadership position for at least one Young Professional (YP).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The Management Technical Section is being renamed to the Asset Management Technical Section to better reflect its goals, effective after ATCE. </a:t>
            </a:r>
          </a:p>
          <a:p>
            <a:pPr marL="744538" lvl="1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A future discussion is planned regarding a potential name change for the associated Discipline.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 proposal introduces four new TS award categories: Innovation, Student Engagement, Knowledge Sharing &amp; Collaboration. </a:t>
            </a:r>
          </a:p>
          <a:p>
            <a:pPr marL="744538" lvl="1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Technical Directors (TDs) will develop metrics for these new award categories before the July Board of Directors (</a:t>
            </a:r>
            <a:r>
              <a:rPr lang="en-US" sz="1500" dirty="0" err="1"/>
              <a:t>BoD</a:t>
            </a:r>
            <a:r>
              <a:rPr lang="en-US" sz="1500" dirty="0"/>
              <a:t>) meeting.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/>
              <a:t>Will explore the </a:t>
            </a:r>
            <a:r>
              <a:rPr lang="en-US" sz="1900" dirty="0"/>
              <a:t>Open Subsurface Data Universe (OSDU) to define SPE's role and mutual benefits. 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A821-0519-8E4E-998F-6D3F6B1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Directors – April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D141-1D3E-9940-B0D8-3041F8C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4110-284E-3741-8974-B7F2B05B0C7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8" descr="Hamad Al-Marri">
            <a:extLst>
              <a:ext uri="{FF2B5EF4-FFF2-40B4-BE49-F238E27FC236}">
                <a16:creationId xmlns:a16="http://schemas.microsoft.com/office/drawing/2014/main" id="{20B9DDC5-4451-2629-48D2-C3B9D73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03" y="1524416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D030-222B-0BDC-0F2C-029B9AA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26894" y="154326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bin Macmillan">
            <a:extLst>
              <a:ext uri="{FF2B5EF4-FFF2-40B4-BE49-F238E27FC236}">
                <a16:creationId xmlns:a16="http://schemas.microsoft.com/office/drawing/2014/main" id="{4D2A56DB-AF8F-4453-EF70-A371402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6" y="151358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ABA35-6330-7F17-C068-A728AD5C6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8154123" y="2947915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B4404-A362-5890-5BDC-633FE4601936}"/>
              </a:ext>
            </a:extLst>
          </p:cNvPr>
          <p:cNvSpPr txBox="1"/>
          <p:nvPr/>
        </p:nvSpPr>
        <p:spPr>
          <a:xfrm>
            <a:off x="10448318" y="4044510"/>
            <a:ext cx="1197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A2A8B-BEE5-3C96-797D-47D1CA155C2D}"/>
              </a:ext>
            </a:extLst>
          </p:cNvPr>
          <p:cNvSpPr txBox="1"/>
          <p:nvPr/>
        </p:nvSpPr>
        <p:spPr>
          <a:xfrm>
            <a:off x="9098261" y="4059258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Rahim Masoudi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A9DE2-A188-6051-B53C-44B1CCA41E51}"/>
              </a:ext>
            </a:extLst>
          </p:cNvPr>
          <p:cNvSpPr txBox="1"/>
          <p:nvPr/>
        </p:nvSpPr>
        <p:spPr>
          <a:xfrm>
            <a:off x="7981703" y="405959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Staley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29542-305A-0185-F915-9E21391F9E15}"/>
              </a:ext>
            </a:extLst>
          </p:cNvPr>
          <p:cNvSpPr txBox="1"/>
          <p:nvPr/>
        </p:nvSpPr>
        <p:spPr>
          <a:xfrm>
            <a:off x="7947852" y="2651720"/>
            <a:ext cx="1451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Robin Macmillan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681AC-9951-3640-E402-1504724BC17B}"/>
              </a:ext>
            </a:extLst>
          </p:cNvPr>
          <p:cNvSpPr txBox="1"/>
          <p:nvPr/>
        </p:nvSpPr>
        <p:spPr>
          <a:xfrm>
            <a:off x="9124869" y="266538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BA76-A972-7734-B94E-886A9F7F41DE}"/>
              </a:ext>
            </a:extLst>
          </p:cNvPr>
          <p:cNvSpPr txBox="1"/>
          <p:nvPr/>
        </p:nvSpPr>
        <p:spPr>
          <a:xfrm>
            <a:off x="10339620" y="2672066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Sushma Bhan</a:t>
            </a:r>
          </a:p>
        </p:txBody>
      </p:sp>
      <p:pic>
        <p:nvPicPr>
          <p:cNvPr id="11" name="Picture 2" descr="Rahim Masoudi">
            <a:extLst>
              <a:ext uri="{FF2B5EF4-FFF2-40B4-BE49-F238E27FC236}">
                <a16:creationId xmlns:a16="http://schemas.microsoft.com/office/drawing/2014/main" id="{494E9B47-26E5-7F3F-919A-1146EA64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62" y="2973455"/>
            <a:ext cx="1083187" cy="1083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eggy Rijken">
            <a:extLst>
              <a:ext uri="{FF2B5EF4-FFF2-40B4-BE49-F238E27FC236}">
                <a16:creationId xmlns:a16="http://schemas.microsoft.com/office/drawing/2014/main" id="{F2A43A86-6145-21C5-6F24-2C0AE6E9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20" y="2967730"/>
            <a:ext cx="1019251" cy="1019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Finance – April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609322" cy="5068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Approved the recommendation to establish a Global Sponsorship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SPE’s investment portfolio through March 2025 of $34.8 million.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FY202, noting that March books and final FY2025 results have not closed at the time of the April Board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FY2026B and FY2027 Budget Timeline.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12 May 2025 – budget work begins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3 July 2025 – FY2026B budget book available to the Board of Directors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11 July 2025  - FY2026B and FY2027 budgets will be presented to the Finance Committee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September Virtual Meeting – FY2026B budget approval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marketing efforts to promote the sell of the Richardson building. </a:t>
            </a: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7949949" y="229808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73815" y="377077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Robert Martinez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001410" y="374496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9373815" y="232563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Tom Blasingame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10" y="12194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554370" y="231511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Miskimins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653082" y="37662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4EFA8-A4FA-A45F-312E-2F1F2A35E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9339539" y="1271548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F69FD87-8389-E64F-8B16-693B5FEF7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57" y="2680384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BF435-CBE5-E234-3E00-018F4F79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10653082" y="2686112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amad Al-Marri">
            <a:extLst>
              <a:ext uri="{FF2B5EF4-FFF2-40B4-BE49-F238E27FC236}">
                <a16:creationId xmlns:a16="http://schemas.microsoft.com/office/drawing/2014/main" id="{824F04B1-F140-C62E-A3D7-03F17368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5" y="268038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E8816840-5887-A133-BFBE-919354067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9" y="1243509"/>
            <a:ext cx="1150043" cy="1041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54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Audit – April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1232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Grant Thornton cybersecurity audit project and timeline.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the SPE Legal Affairs Policy and areas requiring updates due to the recent change in SPE general counsel. Grant Thornton will advise in best practices moving forward.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the FY2025 financial audit schedule to begin May 2025 and complete in October with a final report out during the Fall Board of Directors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Discussed SPE’s external audit needs in the upcoming years.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8381948" y="389505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128474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Sushma Bhan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514878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d’Huart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7674112" y="251725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" name="Picture 8" descr="Hamad Al-Marri">
            <a:extLst>
              <a:ext uri="{FF2B5EF4-FFF2-40B4-BE49-F238E27FC236}">
                <a16:creationId xmlns:a16="http://schemas.microsoft.com/office/drawing/2014/main" id="{50406305-3D5B-D324-F381-8E086D73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12" y="138671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m Blasingame">
            <a:extLst>
              <a:ext uri="{FF2B5EF4-FFF2-40B4-BE49-F238E27FC236}">
                <a16:creationId xmlns:a16="http://schemas.microsoft.com/office/drawing/2014/main" id="{6DEE0A88-F266-61C6-B476-53A78F7B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1" y="2838397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FDF62-CFBF-556D-227F-A6EDDE1E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0577" y="1476633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7BA26-FDF2-F4BD-B86C-CE6CBDF99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502105" y="147663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4B706-AF3E-6611-0F4D-E6078804C35F}"/>
              </a:ext>
            </a:extLst>
          </p:cNvPr>
          <p:cNvSpPr txBox="1"/>
          <p:nvPr/>
        </p:nvSpPr>
        <p:spPr bwMode="auto">
          <a:xfrm>
            <a:off x="9945354" y="390697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Moreau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36757A7-9A3D-0D48-E0EB-2AE8C0C94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62" y="2739804"/>
            <a:ext cx="1033637" cy="114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375692"/>
      </p:ext>
    </p:extLst>
  </p:cSld>
  <p:clrMapOvr>
    <a:masterClrMapping/>
  </p:clrMapOvr>
</p:sld>
</file>

<file path=ppt/theme/theme1.xml><?xml version="1.0" encoding="utf-8"?>
<a:theme xmlns:a="http://schemas.openxmlformats.org/drawingml/2006/main" name="SPE2020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2020_Theme2" id="{017F94C9-8924-419A-AB59-E22BA634C8C3}" vid="{170D8B9C-5637-4756-8D7C-765330C0C5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A5A5A5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3AD68EB44E54AA6EE67A463C67B32" ma:contentTypeVersion="15" ma:contentTypeDescription="Create a new document." ma:contentTypeScope="" ma:versionID="0b98a2d54580ea72cd737794ebd6fe93">
  <xsd:schema xmlns:xsd="http://www.w3.org/2001/XMLSchema" xmlns:xs="http://www.w3.org/2001/XMLSchema" xmlns:p="http://schemas.microsoft.com/office/2006/metadata/properties" xmlns:ns2="2a6cacb5-4793-4abf-b2e6-ab2704092c5e" xmlns:ns3="0961d985-6436-47e4-8880-7d82fa4c3c4a" targetNamespace="http://schemas.microsoft.com/office/2006/metadata/properties" ma:root="true" ma:fieldsID="83a8d4068b41ed216911a26e3bba60bf" ns2:_="" ns3:_="">
    <xsd:import namespace="2a6cacb5-4793-4abf-b2e6-ab2704092c5e"/>
    <xsd:import namespace="0961d985-6436-47e4-8880-7d82fa4c3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acb5-4793-4abf-b2e6-ab2704092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737f22-6d05-4034-9402-ec8eae64a2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d985-6436-47e4-8880-7d82fa4c3c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0bcfa9-7aaa-4b7c-bd45-4d95144ad8fc}" ma:internalName="TaxCatchAll" ma:showField="CatchAllData" ma:web="0961d985-6436-47e4-8880-7d82fa4c3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1d985-6436-47e4-8880-7d82fa4c3c4a" xsi:nil="true"/>
    <lcf76f155ced4ddcb4097134ff3c332f xmlns="2a6cacb5-4793-4abf-b2e6-ab2704092c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BB020D-F80F-4AC1-8309-B4D9159C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cacb5-4793-4abf-b2e6-ab2704092c5e"/>
    <ds:schemaRef ds:uri="0961d985-6436-47e4-8880-7d82fa4c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B3256-7099-48D8-95D0-AC42AE2F5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E4E8C-A725-4A03-A261-8655B993C399}">
  <ds:schemaRefs>
    <ds:schemaRef ds:uri="http://schemas.microsoft.com/office/2006/metadata/properties"/>
    <ds:schemaRef ds:uri="http://schemas.microsoft.com/office/infopath/2007/PartnerControls"/>
    <ds:schemaRef ds:uri="0961d985-6436-47e4-8880-7d82fa4c3c4a"/>
    <ds:schemaRef ds:uri="2a6cacb5-4793-4abf-b2e6-ab2704092c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SPE2020_Theme2</Template>
  <TotalTime>654</TotalTime>
  <Words>1132</Words>
  <Application>Microsoft Office PowerPoint</Application>
  <PresentationFormat>Widescreen</PresentationFormat>
  <Paragraphs>135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Open Sans</vt:lpstr>
      <vt:lpstr>Open Sans Light</vt:lpstr>
      <vt:lpstr>System Font Regular</vt:lpstr>
      <vt:lpstr>Times New Roman</vt:lpstr>
      <vt:lpstr>Wingdings</vt:lpstr>
      <vt:lpstr>SPE2020_Theme2</vt:lpstr>
      <vt:lpstr>Custom Design</vt:lpstr>
      <vt:lpstr>Office Theme</vt:lpstr>
      <vt:lpstr>1_Office Theme</vt:lpstr>
      <vt:lpstr>SPE Board of Directors Meeting, April 2025</vt:lpstr>
      <vt:lpstr>Membership &amp; Engagement – April 2025</vt:lpstr>
      <vt:lpstr>Technical Content – April 2025</vt:lpstr>
      <vt:lpstr>Regional Directors – April 2025</vt:lpstr>
      <vt:lpstr>Technical Directors – April 2025</vt:lpstr>
      <vt:lpstr>Finance – April 2025</vt:lpstr>
      <vt:lpstr>Audit – April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Content – January 2023</dc:title>
  <dc:creator>Rebekah Stacha</dc:creator>
  <cp:lastModifiedBy>Taylor Kass</cp:lastModifiedBy>
  <cp:revision>189</cp:revision>
  <dcterms:created xsi:type="dcterms:W3CDTF">2023-02-07T17:44:50Z</dcterms:created>
  <dcterms:modified xsi:type="dcterms:W3CDTF">2025-04-27T12:53:12Z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0x010100CCF3AD68EB44E54AA6EE67A463C67B32</vt:lpwstr>
  </property>
  <property fmtid="{D5CDD505-2E9C-101B-9397-08002B2CF9AE}" pid="3" name="MediaServiceImageTags">
    <vt:lpwstr/>
  </property>
</Properties>
</file>