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7" r:id="rId5"/>
    <p:sldMasterId id="2147483680" r:id="rId6"/>
    <p:sldMasterId id="2147483683" r:id="rId7"/>
  </p:sldMasterIdLst>
  <p:notesMasterIdLst>
    <p:notesMasterId r:id="rId15"/>
  </p:notesMasterIdLst>
  <p:sldIdLst>
    <p:sldId id="2321" r:id="rId8"/>
    <p:sldId id="2328" r:id="rId9"/>
    <p:sldId id="2332" r:id="rId10"/>
    <p:sldId id="2331" r:id="rId11"/>
    <p:sldId id="258" r:id="rId12"/>
    <p:sldId id="2326" r:id="rId13"/>
    <p:sldId id="233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94F611C-D016-C41C-1C04-4A217C77912D}" name="Palisch,  Terry" initials="TP" userId="S::cctp93714@carboceramics.com::013bf49c-b36f-400c-883a-400a6e26411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1" autoAdjust="0"/>
    <p:restoredTop sz="94660"/>
  </p:normalViewPr>
  <p:slideViewPr>
    <p:cSldViewPr snapToGrid="0">
      <p:cViewPr>
        <p:scale>
          <a:sx n="60" d="100"/>
          <a:sy n="60" d="100"/>
        </p:scale>
        <p:origin x="872" y="3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ylor Wright" userId="04bbdd22-405e-4b29-b93c-b095a074f732" providerId="ADAL" clId="{3C10ACD8-0296-401A-9BBD-46972DB47F54}"/>
    <pc:docChg chg="custSel modSld">
      <pc:chgData name="Taylor Wright" userId="04bbdd22-405e-4b29-b93c-b095a074f732" providerId="ADAL" clId="{3C10ACD8-0296-401A-9BBD-46972DB47F54}" dt="2024-07-29T14:09:03.122" v="6" actId="33524"/>
      <pc:docMkLst>
        <pc:docMk/>
      </pc:docMkLst>
      <pc:sldChg chg="modSp mod">
        <pc:chgData name="Taylor Wright" userId="04bbdd22-405e-4b29-b93c-b095a074f732" providerId="ADAL" clId="{3C10ACD8-0296-401A-9BBD-46972DB47F54}" dt="2024-07-29T14:08:48.044" v="5" actId="20577"/>
        <pc:sldMkLst>
          <pc:docMk/>
          <pc:sldMk cId="1529980153" sldId="2321"/>
        </pc:sldMkLst>
        <pc:spChg chg="mod">
          <ac:chgData name="Taylor Wright" userId="04bbdd22-405e-4b29-b93c-b095a074f732" providerId="ADAL" clId="{3C10ACD8-0296-401A-9BBD-46972DB47F54}" dt="2024-07-29T14:08:48.044" v="5" actId="20577"/>
          <ac:spMkLst>
            <pc:docMk/>
            <pc:sldMk cId="1529980153" sldId="2321"/>
            <ac:spMk id="2" creationId="{DDB18A50-74BD-499E-8930-167F922D23E4}"/>
          </ac:spMkLst>
        </pc:spChg>
      </pc:sldChg>
      <pc:sldChg chg="modSp mod">
        <pc:chgData name="Taylor Wright" userId="04bbdd22-405e-4b29-b93c-b095a074f732" providerId="ADAL" clId="{3C10ACD8-0296-401A-9BBD-46972DB47F54}" dt="2024-07-29T14:09:03.122" v="6" actId="33524"/>
        <pc:sldMkLst>
          <pc:docMk/>
          <pc:sldMk cId="1678375692" sldId="2333"/>
        </pc:sldMkLst>
        <pc:spChg chg="mod">
          <ac:chgData name="Taylor Wright" userId="04bbdd22-405e-4b29-b93c-b095a074f732" providerId="ADAL" clId="{3C10ACD8-0296-401A-9BBD-46972DB47F54}" dt="2024-07-29T14:09:03.122" v="6" actId="33524"/>
          <ac:spMkLst>
            <pc:docMk/>
            <pc:sldMk cId="1678375692" sldId="2333"/>
            <ac:spMk id="2" creationId="{DDB18A50-74BD-499E-8930-167F922D23E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53BDED-BAA3-4724-BD88-47D11A564CEC}" type="datetimeFigureOut">
              <a:rPr lang="en-US" smtClean="0"/>
              <a:t>7/29/2024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E572D5-4AE5-44C3-9C04-0C1381AAD6BF}" type="slidenum">
              <a:rPr lang="en-US" smtClean="0"/>
              <a:t>‹#›</a:t>
            </a:fld>
            <a:endParaRPr lang="en-US"/>
          </a:p>
        </p:txBody>
      </p:sp>
    </p:spTree>
    <p:extLst>
      <p:ext uri="{BB962C8B-B14F-4D97-AF65-F5344CB8AC3E}">
        <p14:creationId xmlns:p14="http://schemas.microsoft.com/office/powerpoint/2010/main" val="1509659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5954C73-DABB-884F-8841-3E1AFE76C41C}" type="slidenum">
              <a:rPr lang="en-US" smtClean="0"/>
              <a:t>1</a:t>
            </a:fld>
            <a:endParaRPr lang="en-US"/>
          </a:p>
        </p:txBody>
      </p:sp>
    </p:spTree>
    <p:extLst>
      <p:ext uri="{BB962C8B-B14F-4D97-AF65-F5344CB8AC3E}">
        <p14:creationId xmlns:p14="http://schemas.microsoft.com/office/powerpoint/2010/main" val="766557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954C73-DABB-884F-8841-3E1AFE76C4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7385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25954C73-DABB-884F-8841-3E1AFE76C41C}" type="slidenum">
              <a:rPr lang="en-US" smtClean="0"/>
              <a:t>3</a:t>
            </a:fld>
            <a:endParaRPr lang="en-US" dirty="0"/>
          </a:p>
        </p:txBody>
      </p:sp>
    </p:spTree>
    <p:extLst>
      <p:ext uri="{BB962C8B-B14F-4D97-AF65-F5344CB8AC3E}">
        <p14:creationId xmlns:p14="http://schemas.microsoft.com/office/powerpoint/2010/main" val="419026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954C73-DABB-884F-8841-3E1AFE76C4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3099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5954C73-DABB-884F-8841-3E1AFE76C41C}" type="slidenum">
              <a:rPr lang="en-US" smtClean="0"/>
              <a:t>6</a:t>
            </a:fld>
            <a:endParaRPr lang="en-US"/>
          </a:p>
        </p:txBody>
      </p:sp>
    </p:spTree>
    <p:extLst>
      <p:ext uri="{BB962C8B-B14F-4D97-AF65-F5344CB8AC3E}">
        <p14:creationId xmlns:p14="http://schemas.microsoft.com/office/powerpoint/2010/main" val="727031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5954C73-DABB-884F-8841-3E1AFE76C41C}" type="slidenum">
              <a:rPr lang="en-US" smtClean="0"/>
              <a:t>7</a:t>
            </a:fld>
            <a:endParaRPr lang="en-US"/>
          </a:p>
        </p:txBody>
      </p:sp>
    </p:spTree>
    <p:extLst>
      <p:ext uri="{BB962C8B-B14F-4D97-AF65-F5344CB8AC3E}">
        <p14:creationId xmlns:p14="http://schemas.microsoft.com/office/powerpoint/2010/main" val="4012007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10F7E-C4A4-2A40-8E1E-9E4582563A2E}"/>
              </a:ext>
            </a:extLst>
          </p:cNvPr>
          <p:cNvSpPr>
            <a:spLocks noGrp="1"/>
          </p:cNvSpPr>
          <p:nvPr>
            <p:ph type="ctrTitle"/>
          </p:nvPr>
        </p:nvSpPr>
        <p:spPr>
          <a:xfrm>
            <a:off x="669893" y="1091541"/>
            <a:ext cx="9144000" cy="2387600"/>
          </a:xfrm>
        </p:spPr>
        <p:txBody>
          <a:bodyPr anchor="b">
            <a:normAutofit/>
          </a:bodyPr>
          <a:lstStyle>
            <a:lvl1pPr algn="l">
              <a:defRPr sz="4000" b="1"/>
            </a:lvl1pPr>
          </a:lstStyle>
          <a:p>
            <a:r>
              <a:rPr lang="en-US"/>
              <a:t>Click to edit Master title style</a:t>
            </a:r>
          </a:p>
        </p:txBody>
      </p:sp>
      <p:sp>
        <p:nvSpPr>
          <p:cNvPr id="3" name="Subtitle 2">
            <a:extLst>
              <a:ext uri="{FF2B5EF4-FFF2-40B4-BE49-F238E27FC236}">
                <a16:creationId xmlns:a16="http://schemas.microsoft.com/office/drawing/2014/main" id="{B7253CDC-C760-8043-A76C-C12FEFAE584A}"/>
              </a:ext>
            </a:extLst>
          </p:cNvPr>
          <p:cNvSpPr>
            <a:spLocks noGrp="1"/>
          </p:cNvSpPr>
          <p:nvPr>
            <p:ph type="subTitle" idx="1"/>
          </p:nvPr>
        </p:nvSpPr>
        <p:spPr>
          <a:xfrm>
            <a:off x="669893" y="3571216"/>
            <a:ext cx="9144000" cy="1655762"/>
          </a:xfrm>
        </p:spPr>
        <p:txBody>
          <a:bodyPr>
            <a:normAutofit/>
          </a:bodyPr>
          <a:lstStyle>
            <a:lvl1pPr marL="0" indent="0" algn="l">
              <a:lnSpc>
                <a:spcPct val="100000"/>
              </a:lnSpc>
              <a:buNone/>
              <a:defRPr sz="26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292875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B516E-29A4-49B1-8C8D-37BE485633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1EF0D5-0D8A-460D-980D-C8A379E1F3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F5B084-CF77-427D-AB42-808DC178D2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2AEAB9B-96B3-478C-9FEB-A3C6FAD208A5}"/>
              </a:ext>
            </a:extLst>
          </p:cNvPr>
          <p:cNvSpPr>
            <a:spLocks noGrp="1"/>
          </p:cNvSpPr>
          <p:nvPr>
            <p:ph type="dt" sz="half" idx="10"/>
          </p:nvPr>
        </p:nvSpPr>
        <p:spPr/>
        <p:txBody>
          <a:bodyPr/>
          <a:lstStyle/>
          <a:p>
            <a:fld id="{1756C0B0-B3B6-46B7-99C5-3F3DB628BD12}" type="datetimeFigureOut">
              <a:rPr lang="en-US" smtClean="0"/>
              <a:t>7/29/2024</a:t>
            </a:fld>
            <a:endParaRPr lang="en-US"/>
          </a:p>
        </p:txBody>
      </p:sp>
      <p:sp>
        <p:nvSpPr>
          <p:cNvPr id="6" name="Footer Placeholder 5">
            <a:extLst>
              <a:ext uri="{FF2B5EF4-FFF2-40B4-BE49-F238E27FC236}">
                <a16:creationId xmlns:a16="http://schemas.microsoft.com/office/drawing/2014/main" id="{13EE6C26-A745-4E73-9E23-A23C9D3961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8C6CB7-5BC1-4328-82C3-34DF010322AC}"/>
              </a:ext>
            </a:extLst>
          </p:cNvPr>
          <p:cNvSpPr>
            <a:spLocks noGrp="1"/>
          </p:cNvSpPr>
          <p:nvPr>
            <p:ph type="sldNum" sz="quarter" idx="12"/>
          </p:nvPr>
        </p:nvSpPr>
        <p:spPr/>
        <p:txBody>
          <a:bodyPr/>
          <a:lstStyle/>
          <a:p>
            <a:fld id="{56BA9C5A-323B-423A-A87F-E74DC87E784D}" type="slidenum">
              <a:rPr lang="en-US" smtClean="0"/>
              <a:t>‹#›</a:t>
            </a:fld>
            <a:endParaRPr lang="en-US"/>
          </a:p>
        </p:txBody>
      </p:sp>
    </p:spTree>
    <p:extLst>
      <p:ext uri="{BB962C8B-B14F-4D97-AF65-F5344CB8AC3E}">
        <p14:creationId xmlns:p14="http://schemas.microsoft.com/office/powerpoint/2010/main" val="2079996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40303-4CEE-42C8-A269-1995B6FFA8A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145D9FC-51AA-452D-9134-A46F56930A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B4CF55-8836-49F8-B2D1-4ABC723B62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ED9C1F-1197-46D7-9759-0D6F687CA9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87451C-BD17-4E89-B44F-250388027A7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9C6E84D-93D4-4BB5-B821-9F13F199032B}"/>
              </a:ext>
            </a:extLst>
          </p:cNvPr>
          <p:cNvSpPr>
            <a:spLocks noGrp="1"/>
          </p:cNvSpPr>
          <p:nvPr>
            <p:ph type="dt" sz="half" idx="10"/>
          </p:nvPr>
        </p:nvSpPr>
        <p:spPr/>
        <p:txBody>
          <a:bodyPr/>
          <a:lstStyle/>
          <a:p>
            <a:fld id="{1756C0B0-B3B6-46B7-99C5-3F3DB628BD12}" type="datetimeFigureOut">
              <a:rPr lang="en-US" smtClean="0"/>
              <a:t>7/29/2024</a:t>
            </a:fld>
            <a:endParaRPr lang="en-US"/>
          </a:p>
        </p:txBody>
      </p:sp>
      <p:sp>
        <p:nvSpPr>
          <p:cNvPr id="8" name="Footer Placeholder 7">
            <a:extLst>
              <a:ext uri="{FF2B5EF4-FFF2-40B4-BE49-F238E27FC236}">
                <a16:creationId xmlns:a16="http://schemas.microsoft.com/office/drawing/2014/main" id="{0E4B95C7-996C-4DF7-BEB2-0F611F7793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91A1FA-5B26-4AED-89DD-AC8981602449}"/>
              </a:ext>
            </a:extLst>
          </p:cNvPr>
          <p:cNvSpPr>
            <a:spLocks noGrp="1"/>
          </p:cNvSpPr>
          <p:nvPr>
            <p:ph type="sldNum" sz="quarter" idx="12"/>
          </p:nvPr>
        </p:nvSpPr>
        <p:spPr/>
        <p:txBody>
          <a:bodyPr/>
          <a:lstStyle/>
          <a:p>
            <a:fld id="{56BA9C5A-323B-423A-A87F-E74DC87E784D}" type="slidenum">
              <a:rPr lang="en-US" smtClean="0"/>
              <a:t>‹#›</a:t>
            </a:fld>
            <a:endParaRPr lang="en-US"/>
          </a:p>
        </p:txBody>
      </p:sp>
    </p:spTree>
    <p:extLst>
      <p:ext uri="{BB962C8B-B14F-4D97-AF65-F5344CB8AC3E}">
        <p14:creationId xmlns:p14="http://schemas.microsoft.com/office/powerpoint/2010/main" val="2712080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78CC7-6570-4D8B-8CAD-29CE7EB0B4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3700CDF-8050-42C9-B0DD-38FBAF966B36}"/>
              </a:ext>
            </a:extLst>
          </p:cNvPr>
          <p:cNvSpPr>
            <a:spLocks noGrp="1"/>
          </p:cNvSpPr>
          <p:nvPr>
            <p:ph type="dt" sz="half" idx="10"/>
          </p:nvPr>
        </p:nvSpPr>
        <p:spPr/>
        <p:txBody>
          <a:bodyPr/>
          <a:lstStyle/>
          <a:p>
            <a:fld id="{1756C0B0-B3B6-46B7-99C5-3F3DB628BD12}" type="datetimeFigureOut">
              <a:rPr lang="en-US" smtClean="0"/>
              <a:t>7/29/2024</a:t>
            </a:fld>
            <a:endParaRPr lang="en-US"/>
          </a:p>
        </p:txBody>
      </p:sp>
      <p:sp>
        <p:nvSpPr>
          <p:cNvPr id="4" name="Footer Placeholder 3">
            <a:extLst>
              <a:ext uri="{FF2B5EF4-FFF2-40B4-BE49-F238E27FC236}">
                <a16:creationId xmlns:a16="http://schemas.microsoft.com/office/drawing/2014/main" id="{905220DD-F257-4619-8C26-2B0357D3E97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A5FD0D4-562D-47B9-A635-A7731F824361}"/>
              </a:ext>
            </a:extLst>
          </p:cNvPr>
          <p:cNvSpPr>
            <a:spLocks noGrp="1"/>
          </p:cNvSpPr>
          <p:nvPr>
            <p:ph type="sldNum" sz="quarter" idx="12"/>
          </p:nvPr>
        </p:nvSpPr>
        <p:spPr/>
        <p:txBody>
          <a:bodyPr/>
          <a:lstStyle/>
          <a:p>
            <a:fld id="{56BA9C5A-323B-423A-A87F-E74DC87E784D}" type="slidenum">
              <a:rPr lang="en-US" smtClean="0"/>
              <a:t>‹#›</a:t>
            </a:fld>
            <a:endParaRPr lang="en-US"/>
          </a:p>
        </p:txBody>
      </p:sp>
    </p:spTree>
    <p:extLst>
      <p:ext uri="{BB962C8B-B14F-4D97-AF65-F5344CB8AC3E}">
        <p14:creationId xmlns:p14="http://schemas.microsoft.com/office/powerpoint/2010/main" val="15911969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F6E5F6-F060-44B4-9033-69DF15751226}"/>
              </a:ext>
            </a:extLst>
          </p:cNvPr>
          <p:cNvSpPr>
            <a:spLocks noGrp="1"/>
          </p:cNvSpPr>
          <p:nvPr>
            <p:ph type="dt" sz="half" idx="10"/>
          </p:nvPr>
        </p:nvSpPr>
        <p:spPr/>
        <p:txBody>
          <a:bodyPr/>
          <a:lstStyle/>
          <a:p>
            <a:fld id="{1756C0B0-B3B6-46B7-99C5-3F3DB628BD12}" type="datetimeFigureOut">
              <a:rPr lang="en-US" smtClean="0"/>
              <a:t>7/29/2024</a:t>
            </a:fld>
            <a:endParaRPr lang="en-US"/>
          </a:p>
        </p:txBody>
      </p:sp>
      <p:sp>
        <p:nvSpPr>
          <p:cNvPr id="3" name="Footer Placeholder 2">
            <a:extLst>
              <a:ext uri="{FF2B5EF4-FFF2-40B4-BE49-F238E27FC236}">
                <a16:creationId xmlns:a16="http://schemas.microsoft.com/office/drawing/2014/main" id="{1A115F84-C4A5-48CC-8852-4C9CE45442D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773072A-0166-42C7-9462-3F8726E18128}"/>
              </a:ext>
            </a:extLst>
          </p:cNvPr>
          <p:cNvSpPr>
            <a:spLocks noGrp="1"/>
          </p:cNvSpPr>
          <p:nvPr>
            <p:ph type="sldNum" sz="quarter" idx="12"/>
          </p:nvPr>
        </p:nvSpPr>
        <p:spPr/>
        <p:txBody>
          <a:bodyPr/>
          <a:lstStyle/>
          <a:p>
            <a:fld id="{56BA9C5A-323B-423A-A87F-E74DC87E784D}" type="slidenum">
              <a:rPr lang="en-US" smtClean="0"/>
              <a:t>‹#›</a:t>
            </a:fld>
            <a:endParaRPr lang="en-US"/>
          </a:p>
        </p:txBody>
      </p:sp>
    </p:spTree>
    <p:extLst>
      <p:ext uri="{BB962C8B-B14F-4D97-AF65-F5344CB8AC3E}">
        <p14:creationId xmlns:p14="http://schemas.microsoft.com/office/powerpoint/2010/main" val="30061334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23AE7-6921-4CFB-8C94-2F7E245A2E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1B8D3F-5DD8-4F7F-AC5C-ABD233EA4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DDA354-EA95-42FA-A26B-A140050291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A1E42A-392C-4295-9098-AA359EC7AF6D}"/>
              </a:ext>
            </a:extLst>
          </p:cNvPr>
          <p:cNvSpPr>
            <a:spLocks noGrp="1"/>
          </p:cNvSpPr>
          <p:nvPr>
            <p:ph type="dt" sz="half" idx="10"/>
          </p:nvPr>
        </p:nvSpPr>
        <p:spPr/>
        <p:txBody>
          <a:bodyPr/>
          <a:lstStyle/>
          <a:p>
            <a:fld id="{1756C0B0-B3B6-46B7-99C5-3F3DB628BD12}" type="datetimeFigureOut">
              <a:rPr lang="en-US" smtClean="0"/>
              <a:t>7/29/2024</a:t>
            </a:fld>
            <a:endParaRPr lang="en-US"/>
          </a:p>
        </p:txBody>
      </p:sp>
      <p:sp>
        <p:nvSpPr>
          <p:cNvPr id="6" name="Footer Placeholder 5">
            <a:extLst>
              <a:ext uri="{FF2B5EF4-FFF2-40B4-BE49-F238E27FC236}">
                <a16:creationId xmlns:a16="http://schemas.microsoft.com/office/drawing/2014/main" id="{191E93BC-9F98-4C84-B29C-E4CD188F7F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E1AE7-969E-49ED-B416-5CF244FA9D25}"/>
              </a:ext>
            </a:extLst>
          </p:cNvPr>
          <p:cNvSpPr>
            <a:spLocks noGrp="1"/>
          </p:cNvSpPr>
          <p:nvPr>
            <p:ph type="sldNum" sz="quarter" idx="12"/>
          </p:nvPr>
        </p:nvSpPr>
        <p:spPr/>
        <p:txBody>
          <a:bodyPr/>
          <a:lstStyle/>
          <a:p>
            <a:fld id="{56BA9C5A-323B-423A-A87F-E74DC87E784D}" type="slidenum">
              <a:rPr lang="en-US" smtClean="0"/>
              <a:t>‹#›</a:t>
            </a:fld>
            <a:endParaRPr lang="en-US"/>
          </a:p>
        </p:txBody>
      </p:sp>
    </p:spTree>
    <p:extLst>
      <p:ext uri="{BB962C8B-B14F-4D97-AF65-F5344CB8AC3E}">
        <p14:creationId xmlns:p14="http://schemas.microsoft.com/office/powerpoint/2010/main" val="41390780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FB990-2156-4E09-984E-C28D28915A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4E49DBF-7A70-4285-9F98-6E43848F5F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50C140-C1D3-48E2-8F6E-5C39310894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F5D28C-ED72-4338-96EE-85241C83BF77}"/>
              </a:ext>
            </a:extLst>
          </p:cNvPr>
          <p:cNvSpPr>
            <a:spLocks noGrp="1"/>
          </p:cNvSpPr>
          <p:nvPr>
            <p:ph type="dt" sz="half" idx="10"/>
          </p:nvPr>
        </p:nvSpPr>
        <p:spPr/>
        <p:txBody>
          <a:bodyPr/>
          <a:lstStyle/>
          <a:p>
            <a:fld id="{1756C0B0-B3B6-46B7-99C5-3F3DB628BD12}" type="datetimeFigureOut">
              <a:rPr lang="en-US" smtClean="0"/>
              <a:t>7/29/2024</a:t>
            </a:fld>
            <a:endParaRPr lang="en-US"/>
          </a:p>
        </p:txBody>
      </p:sp>
      <p:sp>
        <p:nvSpPr>
          <p:cNvPr id="6" name="Footer Placeholder 5">
            <a:extLst>
              <a:ext uri="{FF2B5EF4-FFF2-40B4-BE49-F238E27FC236}">
                <a16:creationId xmlns:a16="http://schemas.microsoft.com/office/drawing/2014/main" id="{B034065E-69B8-4F7A-B76E-238FE1894E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D2A22A-0F2B-4B30-8DBF-A9CA7929E85B}"/>
              </a:ext>
            </a:extLst>
          </p:cNvPr>
          <p:cNvSpPr>
            <a:spLocks noGrp="1"/>
          </p:cNvSpPr>
          <p:nvPr>
            <p:ph type="sldNum" sz="quarter" idx="12"/>
          </p:nvPr>
        </p:nvSpPr>
        <p:spPr/>
        <p:txBody>
          <a:bodyPr/>
          <a:lstStyle/>
          <a:p>
            <a:fld id="{56BA9C5A-323B-423A-A87F-E74DC87E784D}" type="slidenum">
              <a:rPr lang="en-US" smtClean="0"/>
              <a:t>‹#›</a:t>
            </a:fld>
            <a:endParaRPr lang="en-US"/>
          </a:p>
        </p:txBody>
      </p:sp>
    </p:spTree>
    <p:extLst>
      <p:ext uri="{BB962C8B-B14F-4D97-AF65-F5344CB8AC3E}">
        <p14:creationId xmlns:p14="http://schemas.microsoft.com/office/powerpoint/2010/main" val="1669152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D06D4-8965-4A87-9697-B1DBB0A093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EBCCCA-5DE1-4EB7-8F5C-0669186C327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D349B5-E92E-4AF4-89C0-2729A2ED2D18}"/>
              </a:ext>
            </a:extLst>
          </p:cNvPr>
          <p:cNvSpPr>
            <a:spLocks noGrp="1"/>
          </p:cNvSpPr>
          <p:nvPr>
            <p:ph type="dt" sz="half" idx="10"/>
          </p:nvPr>
        </p:nvSpPr>
        <p:spPr/>
        <p:txBody>
          <a:bodyPr/>
          <a:lstStyle/>
          <a:p>
            <a:fld id="{1756C0B0-B3B6-46B7-99C5-3F3DB628BD12}" type="datetimeFigureOut">
              <a:rPr lang="en-US" smtClean="0"/>
              <a:t>7/29/2024</a:t>
            </a:fld>
            <a:endParaRPr lang="en-US"/>
          </a:p>
        </p:txBody>
      </p:sp>
      <p:sp>
        <p:nvSpPr>
          <p:cNvPr id="5" name="Footer Placeholder 4">
            <a:extLst>
              <a:ext uri="{FF2B5EF4-FFF2-40B4-BE49-F238E27FC236}">
                <a16:creationId xmlns:a16="http://schemas.microsoft.com/office/drawing/2014/main" id="{91F0CC9E-D2BC-4D98-94B1-6E1AFB2BE9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017094-D077-41D5-9160-805E90E87A9B}"/>
              </a:ext>
            </a:extLst>
          </p:cNvPr>
          <p:cNvSpPr>
            <a:spLocks noGrp="1"/>
          </p:cNvSpPr>
          <p:nvPr>
            <p:ph type="sldNum" sz="quarter" idx="12"/>
          </p:nvPr>
        </p:nvSpPr>
        <p:spPr/>
        <p:txBody>
          <a:bodyPr/>
          <a:lstStyle/>
          <a:p>
            <a:fld id="{56BA9C5A-323B-423A-A87F-E74DC87E784D}" type="slidenum">
              <a:rPr lang="en-US" smtClean="0"/>
              <a:t>‹#›</a:t>
            </a:fld>
            <a:endParaRPr lang="en-US"/>
          </a:p>
        </p:txBody>
      </p:sp>
    </p:spTree>
    <p:extLst>
      <p:ext uri="{BB962C8B-B14F-4D97-AF65-F5344CB8AC3E}">
        <p14:creationId xmlns:p14="http://schemas.microsoft.com/office/powerpoint/2010/main" val="27814398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F6AA63-7F9A-4E78-B31E-F3ABFB57341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DFB6E88-FE0A-4FEF-932F-DFFD99899E6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BA2CBA-7408-4F41-8D7C-5DBFBD17A424}"/>
              </a:ext>
            </a:extLst>
          </p:cNvPr>
          <p:cNvSpPr>
            <a:spLocks noGrp="1"/>
          </p:cNvSpPr>
          <p:nvPr>
            <p:ph type="dt" sz="half" idx="10"/>
          </p:nvPr>
        </p:nvSpPr>
        <p:spPr/>
        <p:txBody>
          <a:bodyPr/>
          <a:lstStyle/>
          <a:p>
            <a:fld id="{1756C0B0-B3B6-46B7-99C5-3F3DB628BD12}" type="datetimeFigureOut">
              <a:rPr lang="en-US" smtClean="0"/>
              <a:t>7/29/2024</a:t>
            </a:fld>
            <a:endParaRPr lang="en-US"/>
          </a:p>
        </p:txBody>
      </p:sp>
      <p:sp>
        <p:nvSpPr>
          <p:cNvPr id="5" name="Footer Placeholder 4">
            <a:extLst>
              <a:ext uri="{FF2B5EF4-FFF2-40B4-BE49-F238E27FC236}">
                <a16:creationId xmlns:a16="http://schemas.microsoft.com/office/drawing/2014/main" id="{F31B047B-5362-4EE6-92AE-A9680E9A2B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3A591A-2034-4BDC-8A7D-1E6CCEA85F59}"/>
              </a:ext>
            </a:extLst>
          </p:cNvPr>
          <p:cNvSpPr>
            <a:spLocks noGrp="1"/>
          </p:cNvSpPr>
          <p:nvPr>
            <p:ph type="sldNum" sz="quarter" idx="12"/>
          </p:nvPr>
        </p:nvSpPr>
        <p:spPr/>
        <p:txBody>
          <a:bodyPr/>
          <a:lstStyle/>
          <a:p>
            <a:fld id="{56BA9C5A-323B-423A-A87F-E74DC87E784D}" type="slidenum">
              <a:rPr lang="en-US" smtClean="0"/>
              <a:t>‹#›</a:t>
            </a:fld>
            <a:endParaRPr lang="en-US"/>
          </a:p>
        </p:txBody>
      </p:sp>
    </p:spTree>
    <p:extLst>
      <p:ext uri="{BB962C8B-B14F-4D97-AF65-F5344CB8AC3E}">
        <p14:creationId xmlns:p14="http://schemas.microsoft.com/office/powerpoint/2010/main" val="11293864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Color Block Purple">
    <p:spTree>
      <p:nvGrpSpPr>
        <p:cNvPr id="1" name=""/>
        <p:cNvGrpSpPr/>
        <p:nvPr/>
      </p:nvGrpSpPr>
      <p:grpSpPr>
        <a:xfrm>
          <a:off x="0" y="0"/>
          <a:ext cx="0" cy="0"/>
          <a:chOff x="0" y="0"/>
          <a:chExt cx="0" cy="0"/>
        </a:xfrm>
      </p:grpSpPr>
      <p:sp>
        <p:nvSpPr>
          <p:cNvPr id="12" name="Shape 319">
            <a:extLst>
              <a:ext uri="{FF2B5EF4-FFF2-40B4-BE49-F238E27FC236}">
                <a16:creationId xmlns:a16="http://schemas.microsoft.com/office/drawing/2014/main" id="{E7A4663B-8C4F-4CB0-9164-A464666ECC12}"/>
              </a:ext>
            </a:extLst>
          </p:cNvPr>
          <p:cNvSpPr/>
          <p:nvPr/>
        </p:nvSpPr>
        <p:spPr>
          <a:xfrm>
            <a:off x="0" y="-19460"/>
            <a:ext cx="4618372" cy="6896920"/>
          </a:xfrm>
          <a:prstGeom prst="rect">
            <a:avLst/>
          </a:prstGeom>
          <a:solidFill>
            <a:schemeClr val="accent5"/>
          </a:solidFill>
          <a:ln w="12700">
            <a:miter lim="400000"/>
          </a:ln>
        </p:spPr>
        <p:txBody>
          <a:bodyPr lIns="69667" tIns="69667" rIns="69667" bIns="69667" anchor="ctr"/>
          <a:lstStyle/>
          <a:p>
            <a:pPr defTabSz="1219139">
              <a:defRPr sz="25500" spc="-255">
                <a:solidFill>
                  <a:schemeClr val="accent5"/>
                </a:solidFill>
              </a:defRPr>
            </a:pPr>
            <a:endParaRPr sz="33999" dirty="0">
              <a:solidFill>
                <a:schemeClr val="accent1"/>
              </a:solidFill>
            </a:endParaRPr>
          </a:p>
        </p:txBody>
      </p:sp>
      <p:pic>
        <p:nvPicPr>
          <p:cNvPr id="11" name="Picture 10">
            <a:extLst>
              <a:ext uri="{FF2B5EF4-FFF2-40B4-BE49-F238E27FC236}">
                <a16:creationId xmlns:a16="http://schemas.microsoft.com/office/drawing/2014/main" id="{7BF82B96-9B80-DE4A-87ED-D0FE67BA122B}"/>
              </a:ext>
            </a:extLst>
          </p:cNvPr>
          <p:cNvPicPr>
            <a:picLocks noChangeAspect="1"/>
          </p:cNvPicPr>
          <p:nvPr/>
        </p:nvPicPr>
        <p:blipFill>
          <a:blip r:embed="rId2"/>
          <a:stretch>
            <a:fillRect/>
          </a:stretch>
        </p:blipFill>
        <p:spPr>
          <a:xfrm>
            <a:off x="239676" y="6399688"/>
            <a:ext cx="1985731" cy="265316"/>
          </a:xfrm>
          <a:prstGeom prst="rect">
            <a:avLst/>
          </a:prstGeom>
        </p:spPr>
      </p:pic>
      <p:sp>
        <p:nvSpPr>
          <p:cNvPr id="13" name="Right Triangle 12">
            <a:extLst>
              <a:ext uri="{FF2B5EF4-FFF2-40B4-BE49-F238E27FC236}">
                <a16:creationId xmlns:a16="http://schemas.microsoft.com/office/drawing/2014/main" id="{9E852B40-8D56-4DBF-AE85-F61DD4C922CD}"/>
              </a:ext>
            </a:extLst>
          </p:cNvPr>
          <p:cNvSpPr/>
          <p:nvPr/>
        </p:nvSpPr>
        <p:spPr>
          <a:xfrm rot="13506967">
            <a:off x="4227029" y="3132840"/>
            <a:ext cx="592319" cy="592319"/>
          </a:xfrm>
          <a:prstGeom prst="rtTriangl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121917" tIns="60959" rIns="121917" bIns="60959" rtlCol="0" anchor="ctr"/>
          <a:lstStyle/>
          <a:p>
            <a:pPr algn="ctr"/>
            <a:endParaRPr lang="en-US" sz="2400" dirty="0"/>
          </a:p>
        </p:txBody>
      </p:sp>
      <p:sp>
        <p:nvSpPr>
          <p:cNvPr id="8" name="Title 1">
            <a:extLst>
              <a:ext uri="{FF2B5EF4-FFF2-40B4-BE49-F238E27FC236}">
                <a16:creationId xmlns:a16="http://schemas.microsoft.com/office/drawing/2014/main" id="{FB010364-B648-47B9-8400-92796E0F5EA5}"/>
              </a:ext>
            </a:extLst>
          </p:cNvPr>
          <p:cNvSpPr>
            <a:spLocks noGrp="1"/>
          </p:cNvSpPr>
          <p:nvPr>
            <p:ph type="title" hasCustomPrompt="1"/>
          </p:nvPr>
        </p:nvSpPr>
        <p:spPr>
          <a:xfrm>
            <a:off x="530805" y="821366"/>
            <a:ext cx="3936350" cy="5365866"/>
          </a:xfrm>
        </p:spPr>
        <p:txBody>
          <a:bodyPr>
            <a:noAutofit/>
          </a:bodyPr>
          <a:lstStyle>
            <a:lvl1pPr>
              <a:defRPr sz="4400" b="1">
                <a:solidFill>
                  <a:schemeClr val="bg1"/>
                </a:solidFill>
              </a:defRPr>
            </a:lvl1pPr>
          </a:lstStyle>
          <a:p>
            <a:r>
              <a:rPr lang="en-US" dirty="0"/>
              <a:t>Callout</a:t>
            </a:r>
          </a:p>
        </p:txBody>
      </p:sp>
      <p:sp>
        <p:nvSpPr>
          <p:cNvPr id="9" name="Content Placeholder 2">
            <a:extLst>
              <a:ext uri="{FF2B5EF4-FFF2-40B4-BE49-F238E27FC236}">
                <a16:creationId xmlns:a16="http://schemas.microsoft.com/office/drawing/2014/main" id="{09AC4FA1-4CD1-4727-B778-E9F10FCB43B8}"/>
              </a:ext>
            </a:extLst>
          </p:cNvPr>
          <p:cNvSpPr>
            <a:spLocks noGrp="1"/>
          </p:cNvSpPr>
          <p:nvPr>
            <p:ph idx="1" hasCustomPrompt="1"/>
          </p:nvPr>
        </p:nvSpPr>
        <p:spPr>
          <a:xfrm>
            <a:off x="5218981" y="827240"/>
            <a:ext cx="6744419" cy="5359992"/>
          </a:xfrm>
        </p:spPr>
        <p:txBody>
          <a:bodyPr anchor="ctr"/>
          <a:lstStyle>
            <a:lvl1pPr marL="411480" indent="-411480">
              <a:lnSpc>
                <a:spcPts val="3560"/>
              </a:lnSpc>
              <a:defRPr/>
            </a:lvl1pPr>
            <a:lvl2pPr>
              <a:lnSpc>
                <a:spcPts val="2980"/>
              </a:lnSpc>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5">
            <a:extLst>
              <a:ext uri="{FF2B5EF4-FFF2-40B4-BE49-F238E27FC236}">
                <a16:creationId xmlns:a16="http://schemas.microsoft.com/office/drawing/2014/main" id="{6DD57DB8-76DD-4CA3-B321-D5FB29448CEE}"/>
              </a:ext>
            </a:extLst>
          </p:cNvPr>
          <p:cNvSpPr>
            <a:spLocks noGrp="1"/>
          </p:cNvSpPr>
          <p:nvPr>
            <p:ph type="sldNum" sz="quarter" idx="4"/>
          </p:nvPr>
        </p:nvSpPr>
        <p:spPr>
          <a:xfrm>
            <a:off x="11545467" y="6323186"/>
            <a:ext cx="422276" cy="365125"/>
          </a:xfrm>
          <a:prstGeom prst="rect">
            <a:avLst/>
          </a:prstGeom>
        </p:spPr>
        <p:txBody>
          <a:bodyPr vert="horz" lIns="91440" tIns="45720" rIns="91440" bIns="45720" rtlCol="0" anchor="ctr"/>
          <a:lstStyle>
            <a:lvl1pPr algn="ctr">
              <a:defRPr sz="1000">
                <a:solidFill>
                  <a:schemeClr val="accent3"/>
                </a:solidFill>
              </a:defRPr>
            </a:lvl1pPr>
          </a:lstStyle>
          <a:p>
            <a:fld id="{C6727432-9D65-5048-875E-2D7F40C34F15}" type="slidenum">
              <a:rPr lang="en-US" smtClean="0"/>
              <a:pPr/>
              <a:t>‹#›</a:t>
            </a:fld>
            <a:endParaRPr lang="en-US" dirty="0"/>
          </a:p>
        </p:txBody>
      </p:sp>
    </p:spTree>
    <p:extLst>
      <p:ext uri="{BB962C8B-B14F-4D97-AF65-F5344CB8AC3E}">
        <p14:creationId xmlns:p14="http://schemas.microsoft.com/office/powerpoint/2010/main" val="837805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154427-43EE-744B-A561-EFEE56480676}"/>
              </a:ext>
            </a:extLst>
          </p:cNvPr>
          <p:cNvSpPr>
            <a:spLocks noGrp="1"/>
          </p:cNvSpPr>
          <p:nvPr>
            <p:ph idx="1"/>
          </p:nvPr>
        </p:nvSpPr>
        <p:spPr>
          <a:xfrm>
            <a:off x="383214" y="1274669"/>
            <a:ext cx="10515600" cy="4351338"/>
          </a:xfrm>
        </p:spPr>
        <p:txBody>
          <a:bodyPr>
            <a:normAutofit/>
          </a:bodyPr>
          <a:lstStyle>
            <a:lvl1pPr marL="398463" indent="-398463">
              <a:defRPr sz="3600"/>
            </a:lvl1pPr>
            <a:lvl2pPr marL="574675" indent="-346075">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81544CE1-343F-B747-A669-86502015E139}"/>
              </a:ext>
            </a:extLst>
          </p:cNvPr>
          <p:cNvSpPr>
            <a:spLocks noGrp="1"/>
          </p:cNvSpPr>
          <p:nvPr>
            <p:ph type="sldNum" sz="quarter" idx="12"/>
          </p:nvPr>
        </p:nvSpPr>
        <p:spPr/>
        <p:txBody>
          <a:bodyPr/>
          <a:lstStyle/>
          <a:p>
            <a:fld id="{F9A04110-284E-3741-8974-B7F2B05B0C74}" type="slidenum">
              <a:rPr lang="en-US" smtClean="0"/>
              <a:t>‹#›</a:t>
            </a:fld>
            <a:endParaRPr lang="en-US"/>
          </a:p>
        </p:txBody>
      </p:sp>
      <p:sp>
        <p:nvSpPr>
          <p:cNvPr id="7" name="Title Placeholder 1">
            <a:extLst>
              <a:ext uri="{FF2B5EF4-FFF2-40B4-BE49-F238E27FC236}">
                <a16:creationId xmlns:a16="http://schemas.microsoft.com/office/drawing/2014/main" id="{9282A049-B96B-1A45-A78C-DFCF4127C30E}"/>
              </a:ext>
            </a:extLst>
          </p:cNvPr>
          <p:cNvSpPr>
            <a:spLocks noGrp="1"/>
          </p:cNvSpPr>
          <p:nvPr>
            <p:ph type="title"/>
          </p:nvPr>
        </p:nvSpPr>
        <p:spPr>
          <a:xfrm>
            <a:off x="388720" y="154869"/>
            <a:ext cx="10515600" cy="793115"/>
          </a:xfrm>
          <a:prstGeom prst="rect">
            <a:avLst/>
          </a:prstGeom>
        </p:spPr>
        <p:txBody>
          <a:bodyPr vert="horz" lIns="91440" tIns="45720" rIns="91440" bIns="45720" rtlCol="0" anchor="ctr">
            <a:normAutofit/>
          </a:bodyPr>
          <a:lstStyle>
            <a:lvl1pPr>
              <a:defRPr sz="4000"/>
            </a:lvl1pPr>
          </a:lstStyle>
          <a:p>
            <a:r>
              <a:rPr lang="en-US"/>
              <a:t>Click to edit Master title style</a:t>
            </a:r>
            <a:endParaRPr lang="en-US" dirty="0"/>
          </a:p>
        </p:txBody>
      </p:sp>
    </p:spTree>
    <p:extLst>
      <p:ext uri="{BB962C8B-B14F-4D97-AF65-F5344CB8AC3E}">
        <p14:creationId xmlns:p14="http://schemas.microsoft.com/office/powerpoint/2010/main" val="1454347413"/>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154427-43EE-744B-A561-EFEE56480676}"/>
              </a:ext>
            </a:extLst>
          </p:cNvPr>
          <p:cNvSpPr>
            <a:spLocks noGrp="1"/>
          </p:cNvSpPr>
          <p:nvPr>
            <p:ph idx="1"/>
          </p:nvPr>
        </p:nvSpPr>
        <p:spPr>
          <a:xfrm>
            <a:off x="383214" y="1274669"/>
            <a:ext cx="10515600" cy="4351338"/>
          </a:xfrm>
        </p:spPr>
        <p:txBody>
          <a:bodyPr>
            <a:normAutofit/>
          </a:bodyPr>
          <a:lstStyle>
            <a:lvl1pPr marL="398463" indent="-398463">
              <a:defRPr sz="3600"/>
            </a:lvl1pPr>
            <a:lvl2pPr marL="574675" indent="-346075">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81544CE1-343F-B747-A669-86502015E139}"/>
              </a:ext>
            </a:extLst>
          </p:cNvPr>
          <p:cNvSpPr>
            <a:spLocks noGrp="1"/>
          </p:cNvSpPr>
          <p:nvPr>
            <p:ph type="sldNum" sz="quarter" idx="12"/>
          </p:nvPr>
        </p:nvSpPr>
        <p:spPr/>
        <p:txBody>
          <a:bodyPr/>
          <a:lstStyle/>
          <a:p>
            <a:fld id="{247BDB57-96A3-4E87-9C66-DB3ABE110F82}" type="slidenum">
              <a:rPr lang="en-US" smtClean="0"/>
              <a:t>‹#›</a:t>
            </a:fld>
            <a:endParaRPr lang="en-US"/>
          </a:p>
        </p:txBody>
      </p:sp>
      <p:sp>
        <p:nvSpPr>
          <p:cNvPr id="7" name="Title Placeholder 1">
            <a:extLst>
              <a:ext uri="{FF2B5EF4-FFF2-40B4-BE49-F238E27FC236}">
                <a16:creationId xmlns:a16="http://schemas.microsoft.com/office/drawing/2014/main" id="{9282A049-B96B-1A45-A78C-DFCF4127C30E}"/>
              </a:ext>
            </a:extLst>
          </p:cNvPr>
          <p:cNvSpPr>
            <a:spLocks noGrp="1"/>
          </p:cNvSpPr>
          <p:nvPr>
            <p:ph type="title"/>
          </p:nvPr>
        </p:nvSpPr>
        <p:spPr>
          <a:xfrm>
            <a:off x="388720" y="154869"/>
            <a:ext cx="10515600" cy="793115"/>
          </a:xfrm>
          <a:prstGeom prst="rect">
            <a:avLst/>
          </a:prstGeom>
        </p:spPr>
        <p:txBody>
          <a:bodyPr vert="horz" lIns="91440" tIns="45720" rIns="91440" bIns="45720" rtlCol="0" anchor="ctr">
            <a:normAutofit/>
          </a:bodyPr>
          <a:lstStyle>
            <a:lvl1pPr>
              <a:defRPr sz="4000"/>
            </a:lvl1pPr>
          </a:lstStyle>
          <a:p>
            <a:r>
              <a:rPr lang="en-US"/>
              <a:t>Click to edit Master title style</a:t>
            </a:r>
            <a:endParaRPr lang="en-US" dirty="0"/>
          </a:p>
        </p:txBody>
      </p:sp>
    </p:spTree>
    <p:extLst>
      <p:ext uri="{BB962C8B-B14F-4D97-AF65-F5344CB8AC3E}">
        <p14:creationId xmlns:p14="http://schemas.microsoft.com/office/powerpoint/2010/main" val="972830899"/>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10F7E-C4A4-2A40-8E1E-9E4582563A2E}"/>
              </a:ext>
            </a:extLst>
          </p:cNvPr>
          <p:cNvSpPr>
            <a:spLocks noGrp="1"/>
          </p:cNvSpPr>
          <p:nvPr>
            <p:ph type="ctrTitle"/>
          </p:nvPr>
        </p:nvSpPr>
        <p:spPr>
          <a:xfrm>
            <a:off x="669893" y="1091541"/>
            <a:ext cx="9144000" cy="2387600"/>
          </a:xfrm>
        </p:spPr>
        <p:txBody>
          <a:bodyPr anchor="b">
            <a:normAutofit/>
          </a:bodyPr>
          <a:lstStyle>
            <a:lvl1pPr algn="l">
              <a:defRPr sz="4000" b="1"/>
            </a:lvl1pPr>
          </a:lstStyle>
          <a:p>
            <a:r>
              <a:rPr lang="en-US"/>
              <a:t>Click to edit Master title style</a:t>
            </a:r>
          </a:p>
        </p:txBody>
      </p:sp>
      <p:sp>
        <p:nvSpPr>
          <p:cNvPr id="3" name="Subtitle 2">
            <a:extLst>
              <a:ext uri="{FF2B5EF4-FFF2-40B4-BE49-F238E27FC236}">
                <a16:creationId xmlns:a16="http://schemas.microsoft.com/office/drawing/2014/main" id="{B7253CDC-C760-8043-A76C-C12FEFAE584A}"/>
              </a:ext>
            </a:extLst>
          </p:cNvPr>
          <p:cNvSpPr>
            <a:spLocks noGrp="1"/>
          </p:cNvSpPr>
          <p:nvPr>
            <p:ph type="subTitle" idx="1"/>
          </p:nvPr>
        </p:nvSpPr>
        <p:spPr>
          <a:xfrm>
            <a:off x="669893" y="3571216"/>
            <a:ext cx="9144000" cy="1655762"/>
          </a:xfrm>
        </p:spPr>
        <p:txBody>
          <a:bodyPr>
            <a:normAutofit/>
          </a:bodyPr>
          <a:lstStyle>
            <a:lvl1pPr marL="0" indent="0" algn="l">
              <a:lnSpc>
                <a:spcPct val="100000"/>
              </a:lnSpc>
              <a:buNone/>
              <a:defRPr sz="26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519367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16629-83E9-9349-A279-DE2F3E253F4D}"/>
              </a:ext>
            </a:extLst>
          </p:cNvPr>
          <p:cNvSpPr>
            <a:spLocks noGrp="1"/>
          </p:cNvSpPr>
          <p:nvPr>
            <p:ph type="title"/>
          </p:nvPr>
        </p:nvSpPr>
        <p:spPr>
          <a:xfrm>
            <a:off x="388720" y="154869"/>
            <a:ext cx="10515600" cy="793115"/>
          </a:xfrm>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0B9687E-7014-4242-BC0B-EDAF72CA96EA}"/>
              </a:ext>
            </a:extLst>
          </p:cNvPr>
          <p:cNvSpPr>
            <a:spLocks noGrp="1"/>
          </p:cNvSpPr>
          <p:nvPr>
            <p:ph sz="half" idx="1"/>
          </p:nvPr>
        </p:nvSpPr>
        <p:spPr>
          <a:xfrm>
            <a:off x="388720" y="1472824"/>
            <a:ext cx="5181600" cy="4351338"/>
          </a:xfrm>
        </p:spPr>
        <p:txBody>
          <a:bodyPr>
            <a:norm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9FF67604-BBBE-B447-9EFC-D2244AC5E2B7}"/>
              </a:ext>
            </a:extLst>
          </p:cNvPr>
          <p:cNvSpPr>
            <a:spLocks noGrp="1"/>
          </p:cNvSpPr>
          <p:nvPr>
            <p:ph sz="half" idx="2"/>
          </p:nvPr>
        </p:nvSpPr>
        <p:spPr>
          <a:xfrm>
            <a:off x="5722720" y="1472824"/>
            <a:ext cx="5181600" cy="4351338"/>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FA348B72-B604-B145-AE47-4C7E0F12F648}"/>
              </a:ext>
            </a:extLst>
          </p:cNvPr>
          <p:cNvSpPr>
            <a:spLocks noGrp="1"/>
          </p:cNvSpPr>
          <p:nvPr>
            <p:ph type="sldNum" sz="quarter" idx="12"/>
          </p:nvPr>
        </p:nvSpPr>
        <p:spPr/>
        <p:txBody>
          <a:bodyPr/>
          <a:lstStyle/>
          <a:p>
            <a:fld id="{F9A04110-284E-3741-8974-B7F2B05B0C74}" type="slidenum">
              <a:rPr lang="en-US" smtClean="0"/>
              <a:t>‹#›</a:t>
            </a:fld>
            <a:endParaRPr lang="en-US"/>
          </a:p>
        </p:txBody>
      </p:sp>
    </p:spTree>
    <p:extLst>
      <p:ext uri="{BB962C8B-B14F-4D97-AF65-F5344CB8AC3E}">
        <p14:creationId xmlns:p14="http://schemas.microsoft.com/office/powerpoint/2010/main" val="28370464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154427-43EE-744B-A561-EFEE56480676}"/>
              </a:ext>
            </a:extLst>
          </p:cNvPr>
          <p:cNvSpPr>
            <a:spLocks noGrp="1"/>
          </p:cNvSpPr>
          <p:nvPr>
            <p:ph idx="1"/>
          </p:nvPr>
        </p:nvSpPr>
        <p:spPr>
          <a:xfrm>
            <a:off x="383214" y="1274669"/>
            <a:ext cx="10515600" cy="4351338"/>
          </a:xfrm>
        </p:spPr>
        <p:txBody>
          <a:bodyPr>
            <a:normAutofit/>
          </a:bodyPr>
          <a:lstStyle>
            <a:lvl1pPr marL="398463" indent="-398463">
              <a:defRPr sz="3200"/>
            </a:lvl1pPr>
            <a:lvl2pPr marL="574675" indent="-346075">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81544CE1-343F-B747-A669-86502015E139}"/>
              </a:ext>
            </a:extLst>
          </p:cNvPr>
          <p:cNvSpPr>
            <a:spLocks noGrp="1"/>
          </p:cNvSpPr>
          <p:nvPr>
            <p:ph type="sldNum" sz="quarter" idx="12"/>
          </p:nvPr>
        </p:nvSpPr>
        <p:spPr/>
        <p:txBody>
          <a:bodyPr/>
          <a:lstStyle/>
          <a:p>
            <a:fld id="{F9A04110-284E-3741-8974-B7F2B05B0C74}" type="slidenum">
              <a:rPr lang="en-US" smtClean="0"/>
              <a:t>‹#›</a:t>
            </a:fld>
            <a:endParaRPr lang="en-US"/>
          </a:p>
        </p:txBody>
      </p:sp>
      <p:sp>
        <p:nvSpPr>
          <p:cNvPr id="7" name="Title Placeholder 1">
            <a:extLst>
              <a:ext uri="{FF2B5EF4-FFF2-40B4-BE49-F238E27FC236}">
                <a16:creationId xmlns:a16="http://schemas.microsoft.com/office/drawing/2014/main" id="{9282A049-B96B-1A45-A78C-DFCF4127C30E}"/>
              </a:ext>
            </a:extLst>
          </p:cNvPr>
          <p:cNvSpPr>
            <a:spLocks noGrp="1"/>
          </p:cNvSpPr>
          <p:nvPr>
            <p:ph type="title"/>
          </p:nvPr>
        </p:nvSpPr>
        <p:spPr>
          <a:xfrm>
            <a:off x="388720" y="154869"/>
            <a:ext cx="10515600" cy="793115"/>
          </a:xfrm>
          <a:prstGeom prst="rect">
            <a:avLst/>
          </a:prstGeom>
        </p:spPr>
        <p:txBody>
          <a:bodyPr vert="horz" lIns="91440" tIns="45720" rIns="91440" bIns="45720" rtlCol="0" anchor="ctr">
            <a:normAutofit/>
          </a:bodyPr>
          <a:lstStyle>
            <a:lvl1pPr>
              <a:defRPr sz="4000"/>
            </a:lvl1pPr>
          </a:lstStyle>
          <a:p>
            <a:r>
              <a:rPr lang="en-US"/>
              <a:t>Click to edit Master title style</a:t>
            </a:r>
            <a:endParaRPr lang="en-US" dirty="0"/>
          </a:p>
        </p:txBody>
      </p:sp>
    </p:spTree>
    <p:extLst>
      <p:ext uri="{BB962C8B-B14F-4D97-AF65-F5344CB8AC3E}">
        <p14:creationId xmlns:p14="http://schemas.microsoft.com/office/powerpoint/2010/main" val="397735751"/>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10F7E-C4A4-2A40-8E1E-9E4582563A2E}"/>
              </a:ext>
            </a:extLst>
          </p:cNvPr>
          <p:cNvSpPr>
            <a:spLocks noGrp="1"/>
          </p:cNvSpPr>
          <p:nvPr>
            <p:ph type="ctrTitle"/>
          </p:nvPr>
        </p:nvSpPr>
        <p:spPr>
          <a:xfrm>
            <a:off x="669893" y="1091541"/>
            <a:ext cx="9144000" cy="2387600"/>
          </a:xfrm>
        </p:spPr>
        <p:txBody>
          <a:bodyPr anchor="b">
            <a:normAutofit/>
          </a:bodyPr>
          <a:lstStyle>
            <a:lvl1pPr algn="l">
              <a:defRPr sz="4000" b="1"/>
            </a:lvl1pPr>
          </a:lstStyle>
          <a:p>
            <a:r>
              <a:rPr lang="en-US"/>
              <a:t>Click to edit Master title style</a:t>
            </a:r>
          </a:p>
        </p:txBody>
      </p:sp>
      <p:sp>
        <p:nvSpPr>
          <p:cNvPr id="3" name="Subtitle 2">
            <a:extLst>
              <a:ext uri="{FF2B5EF4-FFF2-40B4-BE49-F238E27FC236}">
                <a16:creationId xmlns:a16="http://schemas.microsoft.com/office/drawing/2014/main" id="{B7253CDC-C760-8043-A76C-C12FEFAE584A}"/>
              </a:ext>
            </a:extLst>
          </p:cNvPr>
          <p:cNvSpPr>
            <a:spLocks noGrp="1"/>
          </p:cNvSpPr>
          <p:nvPr>
            <p:ph type="subTitle" idx="1"/>
          </p:nvPr>
        </p:nvSpPr>
        <p:spPr>
          <a:xfrm>
            <a:off x="669893" y="3571216"/>
            <a:ext cx="9144000" cy="1655762"/>
          </a:xfrm>
        </p:spPr>
        <p:txBody>
          <a:bodyPr>
            <a:normAutofit/>
          </a:bodyPr>
          <a:lstStyle>
            <a:lvl1pPr marL="0" indent="0" algn="l">
              <a:lnSpc>
                <a:spcPct val="100000"/>
              </a:lnSpc>
              <a:buNone/>
              <a:defRPr sz="26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131601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16629-83E9-9349-A279-DE2F3E253F4D}"/>
              </a:ext>
            </a:extLst>
          </p:cNvPr>
          <p:cNvSpPr>
            <a:spLocks noGrp="1"/>
          </p:cNvSpPr>
          <p:nvPr>
            <p:ph type="title"/>
          </p:nvPr>
        </p:nvSpPr>
        <p:spPr>
          <a:xfrm>
            <a:off x="388720" y="154869"/>
            <a:ext cx="10515600" cy="793115"/>
          </a:xfrm>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0B9687E-7014-4242-BC0B-EDAF72CA96EA}"/>
              </a:ext>
            </a:extLst>
          </p:cNvPr>
          <p:cNvSpPr>
            <a:spLocks noGrp="1"/>
          </p:cNvSpPr>
          <p:nvPr>
            <p:ph sz="half" idx="1"/>
          </p:nvPr>
        </p:nvSpPr>
        <p:spPr>
          <a:xfrm>
            <a:off x="388720" y="1472824"/>
            <a:ext cx="5181600" cy="4351338"/>
          </a:xfrm>
        </p:spPr>
        <p:txBody>
          <a:bodyPr>
            <a:norm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9FF67604-BBBE-B447-9EFC-D2244AC5E2B7}"/>
              </a:ext>
            </a:extLst>
          </p:cNvPr>
          <p:cNvSpPr>
            <a:spLocks noGrp="1"/>
          </p:cNvSpPr>
          <p:nvPr>
            <p:ph sz="half" idx="2"/>
          </p:nvPr>
        </p:nvSpPr>
        <p:spPr>
          <a:xfrm>
            <a:off x="5722720" y="1472824"/>
            <a:ext cx="5181600" cy="4351338"/>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FA348B72-B604-B145-AE47-4C7E0F12F648}"/>
              </a:ext>
            </a:extLst>
          </p:cNvPr>
          <p:cNvSpPr>
            <a:spLocks noGrp="1"/>
          </p:cNvSpPr>
          <p:nvPr>
            <p:ph type="sldNum" sz="quarter" idx="12"/>
          </p:nvPr>
        </p:nvSpPr>
        <p:spPr/>
        <p:txBody>
          <a:bodyPr/>
          <a:lstStyle/>
          <a:p>
            <a:fld id="{247BDB57-96A3-4E87-9C66-DB3ABE110F82}" type="slidenum">
              <a:rPr lang="en-US" smtClean="0"/>
              <a:t>‹#›</a:t>
            </a:fld>
            <a:endParaRPr lang="en-US"/>
          </a:p>
        </p:txBody>
      </p:sp>
    </p:spTree>
    <p:extLst>
      <p:ext uri="{BB962C8B-B14F-4D97-AF65-F5344CB8AC3E}">
        <p14:creationId xmlns:p14="http://schemas.microsoft.com/office/powerpoint/2010/main" val="3247154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7F22F79-A8BB-FE48-80AB-953CFEC6C8BD}"/>
              </a:ext>
            </a:extLst>
          </p:cNvPr>
          <p:cNvSpPr>
            <a:spLocks noGrp="1"/>
          </p:cNvSpPr>
          <p:nvPr>
            <p:ph type="body" idx="1"/>
          </p:nvPr>
        </p:nvSpPr>
        <p:spPr>
          <a:xfrm>
            <a:off x="396425" y="1316462"/>
            <a:ext cx="5157787"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AAA713-CAFB-DF43-855C-27F771AA90DC}"/>
              </a:ext>
            </a:extLst>
          </p:cNvPr>
          <p:cNvSpPr>
            <a:spLocks noGrp="1"/>
          </p:cNvSpPr>
          <p:nvPr>
            <p:ph sz="half" idx="2"/>
          </p:nvPr>
        </p:nvSpPr>
        <p:spPr>
          <a:xfrm>
            <a:off x="396425" y="2140374"/>
            <a:ext cx="5157787" cy="3684588"/>
          </a:xfrm>
        </p:spPr>
        <p:txBody>
          <a:bodyPr/>
          <a:lstStyle>
            <a:lvl1pPr>
              <a:defRPr sz="2400"/>
            </a:lvl1pPr>
            <a:lvl2pPr>
              <a:defRPr sz="24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0F32932-2488-6B4C-B664-2DEF0E7A365B}"/>
              </a:ext>
            </a:extLst>
          </p:cNvPr>
          <p:cNvSpPr>
            <a:spLocks noGrp="1"/>
          </p:cNvSpPr>
          <p:nvPr>
            <p:ph type="body" sz="quarter" idx="3"/>
          </p:nvPr>
        </p:nvSpPr>
        <p:spPr>
          <a:xfrm>
            <a:off x="5728837" y="1316462"/>
            <a:ext cx="5183188"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E0426D-A39B-C540-A66C-45CB7BB4EF38}"/>
              </a:ext>
            </a:extLst>
          </p:cNvPr>
          <p:cNvSpPr>
            <a:spLocks noGrp="1"/>
          </p:cNvSpPr>
          <p:nvPr>
            <p:ph sz="quarter" idx="4"/>
          </p:nvPr>
        </p:nvSpPr>
        <p:spPr>
          <a:xfrm>
            <a:off x="5728837" y="2140374"/>
            <a:ext cx="5183188" cy="3684588"/>
          </a:xfrm>
        </p:spPr>
        <p:txBody>
          <a:bodyPr/>
          <a:lstStyle>
            <a:lvl1pPr>
              <a:defRPr sz="2400"/>
            </a:lvl1pPr>
            <a:lvl2pPr>
              <a:defRPr sz="24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FA8D9525-E6A1-F64F-96C1-B7D84C5AB966}"/>
              </a:ext>
            </a:extLst>
          </p:cNvPr>
          <p:cNvSpPr>
            <a:spLocks noGrp="1"/>
          </p:cNvSpPr>
          <p:nvPr>
            <p:ph type="sldNum" sz="quarter" idx="12"/>
          </p:nvPr>
        </p:nvSpPr>
        <p:spPr/>
        <p:txBody>
          <a:bodyPr/>
          <a:lstStyle/>
          <a:p>
            <a:fld id="{247BDB57-96A3-4E87-9C66-DB3ABE110F82}" type="slidenum">
              <a:rPr lang="en-US" smtClean="0"/>
              <a:t>‹#›</a:t>
            </a:fld>
            <a:endParaRPr lang="en-US"/>
          </a:p>
        </p:txBody>
      </p:sp>
      <p:sp>
        <p:nvSpPr>
          <p:cNvPr id="10" name="Title Placeholder 1">
            <a:extLst>
              <a:ext uri="{FF2B5EF4-FFF2-40B4-BE49-F238E27FC236}">
                <a16:creationId xmlns:a16="http://schemas.microsoft.com/office/drawing/2014/main" id="{6CE00A8A-561E-C141-A15E-64040809CE8F}"/>
              </a:ext>
            </a:extLst>
          </p:cNvPr>
          <p:cNvSpPr>
            <a:spLocks noGrp="1"/>
          </p:cNvSpPr>
          <p:nvPr>
            <p:ph type="title"/>
          </p:nvPr>
        </p:nvSpPr>
        <p:spPr>
          <a:xfrm>
            <a:off x="388720" y="169621"/>
            <a:ext cx="10515600" cy="793115"/>
          </a:xfrm>
          <a:prstGeom prst="rect">
            <a:avLst/>
          </a:prstGeom>
        </p:spPr>
        <p:txBody>
          <a:bodyPr vert="horz" lIns="91440" tIns="45720" rIns="91440" bIns="45720" rtlCol="0" anchor="ctr">
            <a:normAutofit/>
          </a:bodyPr>
          <a:lstStyle>
            <a:lvl1pPr>
              <a:defRPr sz="4000"/>
            </a:lvl1pPr>
          </a:lstStyle>
          <a:p>
            <a:r>
              <a:rPr lang="en-US"/>
              <a:t>Click to edit Master title style</a:t>
            </a:r>
            <a:endParaRPr lang="en-US" dirty="0"/>
          </a:p>
        </p:txBody>
      </p:sp>
    </p:spTree>
    <p:extLst>
      <p:ext uri="{BB962C8B-B14F-4D97-AF65-F5344CB8AC3E}">
        <p14:creationId xmlns:p14="http://schemas.microsoft.com/office/powerpoint/2010/main" val="2186674402"/>
      </p:ext>
    </p:extLst>
  </p:cSld>
  <p:clrMapOvr>
    <a:masterClrMapping/>
  </p:clrMapOvr>
  <p:extLst>
    <p:ext uri="{DCECCB84-F9BA-43D5-87BE-67443E8EF086}">
      <p15:sldGuideLst xmlns:p15="http://schemas.microsoft.com/office/powerpoint/2012/main">
        <p15:guide id="2" pos="3840">
          <p15:clr>
            <a:srgbClr val="FBAE40"/>
          </p15:clr>
        </p15:guide>
        <p15:guide id="3" orient="horz" pos="22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A535E-F4DD-42DD-AA6E-AE672AB4A63D}"/>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0C4652ED-13F7-4A39-A692-B096BDAA7FCF}"/>
              </a:ext>
            </a:extLst>
          </p:cNvPr>
          <p:cNvSpPr>
            <a:spLocks noGrp="1"/>
          </p:cNvSpPr>
          <p:nvPr>
            <p:ph type="sldNum" sz="quarter" idx="10"/>
          </p:nvPr>
        </p:nvSpPr>
        <p:spPr/>
        <p:txBody>
          <a:bodyPr/>
          <a:lstStyle/>
          <a:p>
            <a:fld id="{247BDB57-96A3-4E87-9C66-DB3ABE110F82}" type="slidenum">
              <a:rPr lang="en-US" smtClean="0"/>
              <a:t>‹#›</a:t>
            </a:fld>
            <a:endParaRPr lang="en-US"/>
          </a:p>
        </p:txBody>
      </p:sp>
    </p:spTree>
    <p:extLst>
      <p:ext uri="{BB962C8B-B14F-4D97-AF65-F5344CB8AC3E}">
        <p14:creationId xmlns:p14="http://schemas.microsoft.com/office/powerpoint/2010/main" val="1339831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55136-9CB5-8C44-AED8-4726972A7C4A}"/>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4770DFD-88A3-0C4A-9379-6B38E80F9845}"/>
              </a:ext>
            </a:extLst>
          </p:cNvPr>
          <p:cNvSpPr>
            <a:spLocks noGrp="1"/>
          </p:cNvSpPr>
          <p:nvPr>
            <p:ph idx="1"/>
          </p:nvPr>
        </p:nvSpPr>
        <p:spPr>
          <a:xfrm>
            <a:off x="257627" y="1253331"/>
            <a:ext cx="11705773" cy="4726555"/>
          </a:xfrm>
        </p:spPr>
        <p:txBody>
          <a:bodyPr/>
          <a:lstStyle>
            <a:lvl1pPr marL="411480" indent="-411480">
              <a:lnSpc>
                <a:spcPts val="3560"/>
              </a:lnSpc>
              <a:spcAft>
                <a:spcPts val="300"/>
              </a:spcAft>
              <a:defRPr/>
            </a:lvl1pPr>
            <a:lvl2pPr>
              <a:lnSpc>
                <a:spcPts val="2980"/>
              </a:lnSpc>
              <a:spcAft>
                <a:spcPts val="300"/>
              </a:spcAft>
              <a:defRPr/>
            </a:lvl2pPr>
            <a:lvl3pPr>
              <a:spcAft>
                <a:spcPts val="300"/>
              </a:spcAft>
              <a:defRPr/>
            </a:lvl3pPr>
            <a:lvl4pPr>
              <a:spcAft>
                <a:spcPts val="300"/>
              </a:spcAft>
              <a:defRPr/>
            </a:lvl4pPr>
            <a:lvl5pPr>
              <a:spcAft>
                <a:spcPts val="3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6040B47E-EF25-496C-9A29-946760E00CCA}"/>
              </a:ext>
            </a:extLst>
          </p:cNvPr>
          <p:cNvSpPr>
            <a:spLocks noGrp="1"/>
          </p:cNvSpPr>
          <p:nvPr>
            <p:ph type="sldNum" sz="quarter" idx="4"/>
          </p:nvPr>
        </p:nvSpPr>
        <p:spPr>
          <a:xfrm>
            <a:off x="11545467" y="6323186"/>
            <a:ext cx="422276" cy="365125"/>
          </a:xfrm>
          <a:prstGeom prst="rect">
            <a:avLst/>
          </a:prstGeom>
        </p:spPr>
        <p:txBody>
          <a:bodyPr vert="horz" lIns="91440" tIns="45720" rIns="91440" bIns="45720" rtlCol="0" anchor="ctr"/>
          <a:lstStyle>
            <a:lvl1pPr algn="ctr">
              <a:defRPr sz="1000">
                <a:solidFill>
                  <a:schemeClr val="accent3"/>
                </a:solidFill>
              </a:defRPr>
            </a:lvl1pPr>
          </a:lstStyle>
          <a:p>
            <a:fld id="{247BDB57-96A3-4E87-9C66-DB3ABE110F82}" type="slidenum">
              <a:rPr lang="en-US" smtClean="0"/>
              <a:t>‹#›</a:t>
            </a:fld>
            <a:endParaRPr lang="en-US"/>
          </a:p>
        </p:txBody>
      </p:sp>
    </p:spTree>
    <p:extLst>
      <p:ext uri="{BB962C8B-B14F-4D97-AF65-F5344CB8AC3E}">
        <p14:creationId xmlns:p14="http://schemas.microsoft.com/office/powerpoint/2010/main" val="2265735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E9781-20A1-4E14-B2D9-9BD967E91D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A2F9A5C-CC58-47E0-A790-AAC6DD7F4C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9310A40-2AC5-4402-8134-480C8E996F6B}"/>
              </a:ext>
            </a:extLst>
          </p:cNvPr>
          <p:cNvSpPr>
            <a:spLocks noGrp="1"/>
          </p:cNvSpPr>
          <p:nvPr>
            <p:ph type="dt" sz="half" idx="10"/>
          </p:nvPr>
        </p:nvSpPr>
        <p:spPr/>
        <p:txBody>
          <a:bodyPr/>
          <a:lstStyle/>
          <a:p>
            <a:fld id="{1756C0B0-B3B6-46B7-99C5-3F3DB628BD12}" type="datetimeFigureOut">
              <a:rPr lang="en-US" smtClean="0"/>
              <a:t>7/29/2024</a:t>
            </a:fld>
            <a:endParaRPr lang="en-US"/>
          </a:p>
        </p:txBody>
      </p:sp>
      <p:sp>
        <p:nvSpPr>
          <p:cNvPr id="5" name="Footer Placeholder 4">
            <a:extLst>
              <a:ext uri="{FF2B5EF4-FFF2-40B4-BE49-F238E27FC236}">
                <a16:creationId xmlns:a16="http://schemas.microsoft.com/office/drawing/2014/main" id="{B842C330-906E-4799-BA27-468380F27D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88AD86-9308-4231-A18B-3231F3AF4B34}"/>
              </a:ext>
            </a:extLst>
          </p:cNvPr>
          <p:cNvSpPr>
            <a:spLocks noGrp="1"/>
          </p:cNvSpPr>
          <p:nvPr>
            <p:ph type="sldNum" sz="quarter" idx="12"/>
          </p:nvPr>
        </p:nvSpPr>
        <p:spPr/>
        <p:txBody>
          <a:bodyPr/>
          <a:lstStyle/>
          <a:p>
            <a:fld id="{56BA9C5A-323B-423A-A87F-E74DC87E784D}" type="slidenum">
              <a:rPr lang="en-US" smtClean="0"/>
              <a:t>‹#›</a:t>
            </a:fld>
            <a:endParaRPr lang="en-US"/>
          </a:p>
        </p:txBody>
      </p:sp>
    </p:spTree>
    <p:extLst>
      <p:ext uri="{BB962C8B-B14F-4D97-AF65-F5344CB8AC3E}">
        <p14:creationId xmlns:p14="http://schemas.microsoft.com/office/powerpoint/2010/main" val="202372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65D96-D150-4493-9D1D-D5244D37BC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E8C90D-E144-4BDB-86D9-3434299823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F3D65D-F116-48E6-95BE-CEE4C3D54EE9}"/>
              </a:ext>
            </a:extLst>
          </p:cNvPr>
          <p:cNvSpPr>
            <a:spLocks noGrp="1"/>
          </p:cNvSpPr>
          <p:nvPr>
            <p:ph type="dt" sz="half" idx="10"/>
          </p:nvPr>
        </p:nvSpPr>
        <p:spPr/>
        <p:txBody>
          <a:bodyPr/>
          <a:lstStyle/>
          <a:p>
            <a:fld id="{1756C0B0-B3B6-46B7-99C5-3F3DB628BD12}" type="datetimeFigureOut">
              <a:rPr lang="en-US" smtClean="0"/>
              <a:t>7/29/2024</a:t>
            </a:fld>
            <a:endParaRPr lang="en-US"/>
          </a:p>
        </p:txBody>
      </p:sp>
      <p:sp>
        <p:nvSpPr>
          <p:cNvPr id="5" name="Footer Placeholder 4">
            <a:extLst>
              <a:ext uri="{FF2B5EF4-FFF2-40B4-BE49-F238E27FC236}">
                <a16:creationId xmlns:a16="http://schemas.microsoft.com/office/drawing/2014/main" id="{412527BC-5835-4AC0-A193-8C99106F59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3781DE-AA61-4748-AF43-38B5D28A16E8}"/>
              </a:ext>
            </a:extLst>
          </p:cNvPr>
          <p:cNvSpPr>
            <a:spLocks noGrp="1"/>
          </p:cNvSpPr>
          <p:nvPr>
            <p:ph type="sldNum" sz="quarter" idx="12"/>
          </p:nvPr>
        </p:nvSpPr>
        <p:spPr/>
        <p:txBody>
          <a:bodyPr/>
          <a:lstStyle/>
          <a:p>
            <a:fld id="{56BA9C5A-323B-423A-A87F-E74DC87E784D}" type="slidenum">
              <a:rPr lang="en-US" smtClean="0"/>
              <a:t>‹#›</a:t>
            </a:fld>
            <a:endParaRPr lang="en-US"/>
          </a:p>
        </p:txBody>
      </p:sp>
    </p:spTree>
    <p:extLst>
      <p:ext uri="{BB962C8B-B14F-4D97-AF65-F5344CB8AC3E}">
        <p14:creationId xmlns:p14="http://schemas.microsoft.com/office/powerpoint/2010/main" val="3079681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7C0BF-17CD-4AD2-AB58-609C32F031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37657C-8E42-4D62-A8BF-1ECA898291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54CBB0-7CE1-4115-9B83-742AF75B2C19}"/>
              </a:ext>
            </a:extLst>
          </p:cNvPr>
          <p:cNvSpPr>
            <a:spLocks noGrp="1"/>
          </p:cNvSpPr>
          <p:nvPr>
            <p:ph type="dt" sz="half" idx="10"/>
          </p:nvPr>
        </p:nvSpPr>
        <p:spPr/>
        <p:txBody>
          <a:bodyPr/>
          <a:lstStyle/>
          <a:p>
            <a:fld id="{1756C0B0-B3B6-46B7-99C5-3F3DB628BD12}" type="datetimeFigureOut">
              <a:rPr lang="en-US" smtClean="0"/>
              <a:t>7/29/2024</a:t>
            </a:fld>
            <a:endParaRPr lang="en-US"/>
          </a:p>
        </p:txBody>
      </p:sp>
      <p:sp>
        <p:nvSpPr>
          <p:cNvPr id="5" name="Footer Placeholder 4">
            <a:extLst>
              <a:ext uri="{FF2B5EF4-FFF2-40B4-BE49-F238E27FC236}">
                <a16:creationId xmlns:a16="http://schemas.microsoft.com/office/drawing/2014/main" id="{4CAF63E3-F7DE-4C9B-9C18-18FA397449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F61319-8842-4DAC-9C6A-4AB502392167}"/>
              </a:ext>
            </a:extLst>
          </p:cNvPr>
          <p:cNvSpPr>
            <a:spLocks noGrp="1"/>
          </p:cNvSpPr>
          <p:nvPr>
            <p:ph type="sldNum" sz="quarter" idx="12"/>
          </p:nvPr>
        </p:nvSpPr>
        <p:spPr/>
        <p:txBody>
          <a:bodyPr/>
          <a:lstStyle/>
          <a:p>
            <a:fld id="{56BA9C5A-323B-423A-A87F-E74DC87E784D}" type="slidenum">
              <a:rPr lang="en-US" smtClean="0"/>
              <a:t>‹#›</a:t>
            </a:fld>
            <a:endParaRPr lang="en-US"/>
          </a:p>
        </p:txBody>
      </p:sp>
    </p:spTree>
    <p:extLst>
      <p:ext uri="{BB962C8B-B14F-4D97-AF65-F5344CB8AC3E}">
        <p14:creationId xmlns:p14="http://schemas.microsoft.com/office/powerpoint/2010/main" val="3274202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image" Target="../media/image1.pn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88406D-1846-474B-9738-EBCCDD6D6777}"/>
              </a:ext>
            </a:extLst>
          </p:cNvPr>
          <p:cNvSpPr>
            <a:spLocks noGrp="1"/>
          </p:cNvSpPr>
          <p:nvPr>
            <p:ph type="title"/>
          </p:nvPr>
        </p:nvSpPr>
        <p:spPr>
          <a:xfrm>
            <a:off x="388720" y="346597"/>
            <a:ext cx="10515600" cy="79311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BCFDB9B-4670-D641-99A6-8DE85A277C5D}"/>
              </a:ext>
            </a:extLst>
          </p:cNvPr>
          <p:cNvSpPr>
            <a:spLocks noGrp="1"/>
          </p:cNvSpPr>
          <p:nvPr>
            <p:ph type="body" idx="1"/>
          </p:nvPr>
        </p:nvSpPr>
        <p:spPr>
          <a:xfrm>
            <a:off x="383214" y="1274669"/>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594BF75-7E04-0441-81EB-C52E5636E9F7}"/>
              </a:ext>
            </a:extLst>
          </p:cNvPr>
          <p:cNvSpPr>
            <a:spLocks noGrp="1"/>
          </p:cNvSpPr>
          <p:nvPr>
            <p:ph type="sldNum" sz="quarter" idx="4"/>
          </p:nvPr>
        </p:nvSpPr>
        <p:spPr>
          <a:xfrm>
            <a:off x="9237323" y="6356350"/>
            <a:ext cx="2743200" cy="365125"/>
          </a:xfrm>
          <a:prstGeom prst="rect">
            <a:avLst/>
          </a:prstGeom>
        </p:spPr>
        <p:txBody>
          <a:bodyPr vert="horz" lIns="91440" tIns="45720" rIns="91440" bIns="45720" rtlCol="0" anchor="ctr"/>
          <a:lstStyle>
            <a:lvl1pPr algn="r">
              <a:defRPr sz="1200" b="1">
                <a:solidFill>
                  <a:schemeClr val="accent1">
                    <a:lumMod val="75000"/>
                  </a:schemeClr>
                </a:solidFill>
              </a:defRPr>
            </a:lvl1pPr>
          </a:lstStyle>
          <a:p>
            <a:fld id="{247BDB57-96A3-4E87-9C66-DB3ABE110F82}" type="slidenum">
              <a:rPr lang="en-US" smtClean="0"/>
              <a:t>‹#›</a:t>
            </a:fld>
            <a:endParaRPr lang="en-US"/>
          </a:p>
        </p:txBody>
      </p:sp>
    </p:spTree>
    <p:extLst>
      <p:ext uri="{BB962C8B-B14F-4D97-AF65-F5344CB8AC3E}">
        <p14:creationId xmlns:p14="http://schemas.microsoft.com/office/powerpoint/2010/main" val="31518825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914400" rtl="0" eaLnBrk="1" latinLnBrk="0" hangingPunct="1">
        <a:lnSpc>
          <a:spcPct val="90000"/>
        </a:lnSpc>
        <a:spcBef>
          <a:spcPct val="0"/>
        </a:spcBef>
        <a:buNone/>
        <a:defRPr sz="3400" b="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lumMod val="75000"/>
          </a:schemeClr>
        </a:buClr>
        <a:buFont typeface="Wingdings" pitchFamily="2" charset="2"/>
        <a:buChar char="§"/>
        <a:defRPr sz="2800" kern="1200">
          <a:solidFill>
            <a:schemeClr val="tx1"/>
          </a:solidFill>
          <a:latin typeface="+mn-lt"/>
          <a:ea typeface="+mn-ea"/>
          <a:cs typeface="+mn-cs"/>
        </a:defRPr>
      </a:lvl1pPr>
      <a:lvl2pPr marL="458788" indent="-230188" algn="l" defTabSz="914400" rtl="0" eaLnBrk="1" latinLnBrk="0" hangingPunct="1">
        <a:lnSpc>
          <a:spcPct val="90000"/>
        </a:lnSpc>
        <a:spcBef>
          <a:spcPts val="500"/>
        </a:spcBef>
        <a:buClr>
          <a:schemeClr val="accent1">
            <a:lumMod val="75000"/>
          </a:schemeClr>
        </a:buClr>
        <a:buFont typeface="System Font Regular"/>
        <a:buChar char="–"/>
        <a:tabLst/>
        <a:defRPr sz="2400" kern="1200">
          <a:solidFill>
            <a:schemeClr val="tx1"/>
          </a:solidFill>
          <a:latin typeface="+mn-lt"/>
          <a:ea typeface="+mn-ea"/>
          <a:cs typeface="+mn-cs"/>
        </a:defRPr>
      </a:lvl2pPr>
      <a:lvl3pPr marL="688975" indent="-230188" algn="l" defTabSz="914400" rtl="0" eaLnBrk="1" latinLnBrk="0" hangingPunct="1">
        <a:lnSpc>
          <a:spcPct val="90000"/>
        </a:lnSpc>
        <a:spcBef>
          <a:spcPts val="500"/>
        </a:spcBef>
        <a:buClr>
          <a:schemeClr val="accent1">
            <a:lumMod val="75000"/>
          </a:schemeClr>
        </a:buClr>
        <a:buFont typeface="Wingdings" pitchFamily="2" charset="2"/>
        <a:buChar char="§"/>
        <a:tabLst/>
        <a:defRPr sz="2000" kern="1200">
          <a:solidFill>
            <a:schemeClr val="tx1"/>
          </a:solidFill>
          <a:latin typeface="+mn-lt"/>
          <a:ea typeface="+mn-ea"/>
          <a:cs typeface="+mn-cs"/>
        </a:defRPr>
      </a:lvl3pPr>
      <a:lvl4pPr marL="919163" indent="-230188" algn="l" defTabSz="914400" rtl="0" eaLnBrk="1" latinLnBrk="0" hangingPunct="1">
        <a:lnSpc>
          <a:spcPct val="90000"/>
        </a:lnSpc>
        <a:spcBef>
          <a:spcPts val="500"/>
        </a:spcBef>
        <a:buClr>
          <a:schemeClr val="accent1">
            <a:lumMod val="75000"/>
          </a:schemeClr>
        </a:buClr>
        <a:buFont typeface="System Font Regular"/>
        <a:buChar char="–"/>
        <a:tabLst/>
        <a:defRPr sz="1800" kern="1200">
          <a:solidFill>
            <a:schemeClr val="tx1"/>
          </a:solidFill>
          <a:latin typeface="+mn-lt"/>
          <a:ea typeface="+mn-ea"/>
          <a:cs typeface="+mn-cs"/>
        </a:defRPr>
      </a:lvl4pPr>
      <a:lvl5pPr marL="1149350" indent="-230188" algn="l" defTabSz="914400" rtl="0" eaLnBrk="1" latinLnBrk="0" hangingPunct="1">
        <a:lnSpc>
          <a:spcPct val="90000"/>
        </a:lnSpc>
        <a:spcBef>
          <a:spcPts val="500"/>
        </a:spcBef>
        <a:buClr>
          <a:schemeClr val="accent1">
            <a:lumMod val="75000"/>
          </a:schemeClr>
        </a:buClr>
        <a:buFont typeface="Wingdings" pitchFamily="2" charset="2"/>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08">
          <p15:clr>
            <a:srgbClr val="F26B43"/>
          </p15:clr>
        </p15:guide>
        <p15:guide id="2" pos="312">
          <p15:clr>
            <a:srgbClr val="F26B43"/>
          </p15:clr>
        </p15:guide>
        <p15:guide id="3" orient="horz" pos="2260">
          <p15:clr>
            <a:srgbClr val="F26B43"/>
          </p15:clr>
        </p15:guide>
        <p15:guide id="4" pos="39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BC3A72-8DA6-4B2C-B5D3-4F93FEC0FF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040BE64-C0E3-45F3-998C-4574CE61F3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D756B1-724F-433E-B28B-0FEC29CB8D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56C0B0-B3B6-46B7-99C5-3F3DB628BD12}" type="datetimeFigureOut">
              <a:rPr lang="en-US" smtClean="0"/>
              <a:t>7/29/2024</a:t>
            </a:fld>
            <a:endParaRPr lang="en-US"/>
          </a:p>
        </p:txBody>
      </p:sp>
      <p:sp>
        <p:nvSpPr>
          <p:cNvPr id="5" name="Footer Placeholder 4">
            <a:extLst>
              <a:ext uri="{FF2B5EF4-FFF2-40B4-BE49-F238E27FC236}">
                <a16:creationId xmlns:a16="http://schemas.microsoft.com/office/drawing/2014/main" id="{23C798AB-8118-47BD-8DB7-BBB11A4A38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B28265-92DC-45F8-A47D-FCB290EA02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BA9C5A-323B-423A-A87F-E74DC87E784D}" type="slidenum">
              <a:rPr lang="en-US" smtClean="0"/>
              <a:t>‹#›</a:t>
            </a:fld>
            <a:endParaRPr lang="en-US"/>
          </a:p>
        </p:txBody>
      </p:sp>
    </p:spTree>
    <p:extLst>
      <p:ext uri="{BB962C8B-B14F-4D97-AF65-F5344CB8AC3E}">
        <p14:creationId xmlns:p14="http://schemas.microsoft.com/office/powerpoint/2010/main" val="53039170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88406D-1846-474B-9738-EBCCDD6D6777}"/>
              </a:ext>
            </a:extLst>
          </p:cNvPr>
          <p:cNvSpPr>
            <a:spLocks noGrp="1"/>
          </p:cNvSpPr>
          <p:nvPr>
            <p:ph type="title"/>
          </p:nvPr>
        </p:nvSpPr>
        <p:spPr>
          <a:xfrm>
            <a:off x="388720" y="346597"/>
            <a:ext cx="10515600" cy="79311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BCFDB9B-4670-D641-99A6-8DE85A277C5D}"/>
              </a:ext>
            </a:extLst>
          </p:cNvPr>
          <p:cNvSpPr>
            <a:spLocks noGrp="1"/>
          </p:cNvSpPr>
          <p:nvPr>
            <p:ph type="body" idx="1"/>
          </p:nvPr>
        </p:nvSpPr>
        <p:spPr>
          <a:xfrm>
            <a:off x="383214" y="1274669"/>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594BF75-7E04-0441-81EB-C52E5636E9F7}"/>
              </a:ext>
            </a:extLst>
          </p:cNvPr>
          <p:cNvSpPr>
            <a:spLocks noGrp="1"/>
          </p:cNvSpPr>
          <p:nvPr>
            <p:ph type="sldNum" sz="quarter" idx="4"/>
          </p:nvPr>
        </p:nvSpPr>
        <p:spPr>
          <a:xfrm>
            <a:off x="9237323" y="6356350"/>
            <a:ext cx="2743200" cy="365125"/>
          </a:xfrm>
          <a:prstGeom prst="rect">
            <a:avLst/>
          </a:prstGeom>
        </p:spPr>
        <p:txBody>
          <a:bodyPr vert="horz" lIns="91440" tIns="45720" rIns="91440" bIns="45720" rtlCol="0" anchor="ctr"/>
          <a:lstStyle>
            <a:lvl1pPr algn="r">
              <a:defRPr sz="1200" b="1">
                <a:solidFill>
                  <a:schemeClr val="accent1">
                    <a:lumMod val="75000"/>
                  </a:schemeClr>
                </a:solidFill>
              </a:defRPr>
            </a:lvl1pPr>
          </a:lstStyle>
          <a:p>
            <a:fld id="{F9A04110-284E-3741-8974-B7F2B05B0C74}" type="slidenum">
              <a:rPr lang="en-US" smtClean="0"/>
              <a:pPr/>
              <a:t>‹#›</a:t>
            </a:fld>
            <a:endParaRPr lang="en-US"/>
          </a:p>
        </p:txBody>
      </p:sp>
    </p:spTree>
    <p:extLst>
      <p:ext uri="{BB962C8B-B14F-4D97-AF65-F5344CB8AC3E}">
        <p14:creationId xmlns:p14="http://schemas.microsoft.com/office/powerpoint/2010/main" val="2401330145"/>
      </p:ext>
    </p:extLst>
  </p:cSld>
  <p:clrMap bg1="lt1" tx1="dk1" bg2="lt2" tx2="dk2" accent1="accent1" accent2="accent2" accent3="accent3" accent4="accent4" accent5="accent5" accent6="accent6" hlink="hlink" folHlink="folHlink"/>
  <p:sldLayoutIdLst>
    <p:sldLayoutId id="2147483681" r:id="rId1"/>
    <p:sldLayoutId id="2147483682" r:id="rId2"/>
  </p:sldLayoutIdLst>
  <p:hf hdr="0" ftr="0" dt="0"/>
  <p:txStyles>
    <p:titleStyle>
      <a:lvl1pPr algn="l" defTabSz="914400" rtl="0" eaLnBrk="1" latinLnBrk="0" hangingPunct="1">
        <a:lnSpc>
          <a:spcPct val="90000"/>
        </a:lnSpc>
        <a:spcBef>
          <a:spcPct val="0"/>
        </a:spcBef>
        <a:buNone/>
        <a:defRPr sz="3400" b="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lumMod val="75000"/>
          </a:schemeClr>
        </a:buClr>
        <a:buFont typeface="Wingdings" pitchFamily="2" charset="2"/>
        <a:buChar char="§"/>
        <a:defRPr sz="2800" kern="1200">
          <a:solidFill>
            <a:schemeClr val="tx1"/>
          </a:solidFill>
          <a:latin typeface="+mn-lt"/>
          <a:ea typeface="+mn-ea"/>
          <a:cs typeface="+mn-cs"/>
        </a:defRPr>
      </a:lvl1pPr>
      <a:lvl2pPr marL="458788" indent="-230188" algn="l" defTabSz="914400" rtl="0" eaLnBrk="1" latinLnBrk="0" hangingPunct="1">
        <a:lnSpc>
          <a:spcPct val="90000"/>
        </a:lnSpc>
        <a:spcBef>
          <a:spcPts val="500"/>
        </a:spcBef>
        <a:buClr>
          <a:schemeClr val="accent1">
            <a:lumMod val="75000"/>
          </a:schemeClr>
        </a:buClr>
        <a:buFont typeface="System Font Regular"/>
        <a:buChar char="–"/>
        <a:tabLst/>
        <a:defRPr sz="2400" kern="1200">
          <a:solidFill>
            <a:schemeClr val="tx1"/>
          </a:solidFill>
          <a:latin typeface="+mn-lt"/>
          <a:ea typeface="+mn-ea"/>
          <a:cs typeface="+mn-cs"/>
        </a:defRPr>
      </a:lvl2pPr>
      <a:lvl3pPr marL="688975" indent="-230188" algn="l" defTabSz="914400" rtl="0" eaLnBrk="1" latinLnBrk="0" hangingPunct="1">
        <a:lnSpc>
          <a:spcPct val="90000"/>
        </a:lnSpc>
        <a:spcBef>
          <a:spcPts val="500"/>
        </a:spcBef>
        <a:buClr>
          <a:schemeClr val="accent1">
            <a:lumMod val="75000"/>
          </a:schemeClr>
        </a:buClr>
        <a:buFont typeface="Wingdings" pitchFamily="2" charset="2"/>
        <a:buChar char="§"/>
        <a:tabLst/>
        <a:defRPr sz="2000" kern="1200">
          <a:solidFill>
            <a:schemeClr val="tx1"/>
          </a:solidFill>
          <a:latin typeface="+mn-lt"/>
          <a:ea typeface="+mn-ea"/>
          <a:cs typeface="+mn-cs"/>
        </a:defRPr>
      </a:lvl3pPr>
      <a:lvl4pPr marL="919163" indent="-230188" algn="l" defTabSz="914400" rtl="0" eaLnBrk="1" latinLnBrk="0" hangingPunct="1">
        <a:lnSpc>
          <a:spcPct val="90000"/>
        </a:lnSpc>
        <a:spcBef>
          <a:spcPts val="500"/>
        </a:spcBef>
        <a:buClr>
          <a:schemeClr val="accent1">
            <a:lumMod val="75000"/>
          </a:schemeClr>
        </a:buClr>
        <a:buFont typeface="System Font Regular"/>
        <a:buChar char="–"/>
        <a:tabLst/>
        <a:defRPr sz="1800" kern="1200">
          <a:solidFill>
            <a:schemeClr val="tx1"/>
          </a:solidFill>
          <a:latin typeface="+mn-lt"/>
          <a:ea typeface="+mn-ea"/>
          <a:cs typeface="+mn-cs"/>
        </a:defRPr>
      </a:lvl4pPr>
      <a:lvl5pPr marL="1149350" indent="-230188" algn="l" defTabSz="914400" rtl="0" eaLnBrk="1" latinLnBrk="0" hangingPunct="1">
        <a:lnSpc>
          <a:spcPct val="90000"/>
        </a:lnSpc>
        <a:spcBef>
          <a:spcPts val="500"/>
        </a:spcBef>
        <a:buClr>
          <a:schemeClr val="accent1">
            <a:lumMod val="75000"/>
          </a:schemeClr>
        </a:buClr>
        <a:buFont typeface="Wingdings" pitchFamily="2" charset="2"/>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08">
          <p15:clr>
            <a:srgbClr val="F26B43"/>
          </p15:clr>
        </p15:guide>
        <p15:guide id="2" pos="312">
          <p15:clr>
            <a:srgbClr val="F26B43"/>
          </p15:clr>
        </p15:guide>
        <p15:guide id="3" orient="horz" pos="2260">
          <p15:clr>
            <a:srgbClr val="F26B43"/>
          </p15:clr>
        </p15:guide>
        <p15:guide id="4" pos="39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88406D-1846-474B-9738-EBCCDD6D6777}"/>
              </a:ext>
            </a:extLst>
          </p:cNvPr>
          <p:cNvSpPr>
            <a:spLocks noGrp="1"/>
          </p:cNvSpPr>
          <p:nvPr>
            <p:ph type="title"/>
          </p:nvPr>
        </p:nvSpPr>
        <p:spPr>
          <a:xfrm>
            <a:off x="388720" y="346597"/>
            <a:ext cx="10515600" cy="79311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BCFDB9B-4670-D641-99A6-8DE85A277C5D}"/>
              </a:ext>
            </a:extLst>
          </p:cNvPr>
          <p:cNvSpPr>
            <a:spLocks noGrp="1"/>
          </p:cNvSpPr>
          <p:nvPr>
            <p:ph type="body" idx="1"/>
          </p:nvPr>
        </p:nvSpPr>
        <p:spPr>
          <a:xfrm>
            <a:off x="383214" y="1274669"/>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594BF75-7E04-0441-81EB-C52E5636E9F7}"/>
              </a:ext>
            </a:extLst>
          </p:cNvPr>
          <p:cNvSpPr>
            <a:spLocks noGrp="1"/>
          </p:cNvSpPr>
          <p:nvPr>
            <p:ph type="sldNum" sz="quarter" idx="4"/>
          </p:nvPr>
        </p:nvSpPr>
        <p:spPr>
          <a:xfrm>
            <a:off x="9237323" y="6356350"/>
            <a:ext cx="2743200" cy="365125"/>
          </a:xfrm>
          <a:prstGeom prst="rect">
            <a:avLst/>
          </a:prstGeom>
        </p:spPr>
        <p:txBody>
          <a:bodyPr vert="horz" lIns="91440" tIns="45720" rIns="91440" bIns="45720" rtlCol="0" anchor="ctr"/>
          <a:lstStyle>
            <a:lvl1pPr algn="r">
              <a:defRPr sz="1200" b="1">
                <a:solidFill>
                  <a:schemeClr val="accent1">
                    <a:lumMod val="75000"/>
                  </a:schemeClr>
                </a:solidFill>
              </a:defRPr>
            </a:lvl1pPr>
          </a:lstStyle>
          <a:p>
            <a:fld id="{F9A04110-284E-3741-8974-B7F2B05B0C74}" type="slidenum">
              <a:rPr lang="en-US" smtClean="0"/>
              <a:pPr/>
              <a:t>‹#›</a:t>
            </a:fld>
            <a:endParaRPr lang="en-US"/>
          </a:p>
        </p:txBody>
      </p:sp>
    </p:spTree>
    <p:extLst>
      <p:ext uri="{BB962C8B-B14F-4D97-AF65-F5344CB8AC3E}">
        <p14:creationId xmlns:p14="http://schemas.microsoft.com/office/powerpoint/2010/main" val="3825750826"/>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Lst>
  <p:hf hdr="0" ftr="0" dt="0"/>
  <p:txStyles>
    <p:titleStyle>
      <a:lvl1pPr algn="l" defTabSz="914400" rtl="0" eaLnBrk="1" latinLnBrk="0" hangingPunct="1">
        <a:lnSpc>
          <a:spcPct val="90000"/>
        </a:lnSpc>
        <a:spcBef>
          <a:spcPct val="0"/>
        </a:spcBef>
        <a:buNone/>
        <a:defRPr sz="3400" b="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lumMod val="75000"/>
          </a:schemeClr>
        </a:buClr>
        <a:buFont typeface="Wingdings" pitchFamily="2" charset="2"/>
        <a:buChar char="§"/>
        <a:defRPr sz="2800" kern="1200">
          <a:solidFill>
            <a:schemeClr val="tx1"/>
          </a:solidFill>
          <a:latin typeface="+mn-lt"/>
          <a:ea typeface="+mn-ea"/>
          <a:cs typeface="+mn-cs"/>
        </a:defRPr>
      </a:lvl1pPr>
      <a:lvl2pPr marL="458788" indent="-230188" algn="l" defTabSz="914400" rtl="0" eaLnBrk="1" latinLnBrk="0" hangingPunct="1">
        <a:lnSpc>
          <a:spcPct val="90000"/>
        </a:lnSpc>
        <a:spcBef>
          <a:spcPts val="500"/>
        </a:spcBef>
        <a:buClr>
          <a:schemeClr val="accent1">
            <a:lumMod val="75000"/>
          </a:schemeClr>
        </a:buClr>
        <a:buFont typeface="System Font Regular"/>
        <a:buChar char="–"/>
        <a:tabLst/>
        <a:defRPr sz="2400" kern="1200">
          <a:solidFill>
            <a:schemeClr val="tx1"/>
          </a:solidFill>
          <a:latin typeface="+mn-lt"/>
          <a:ea typeface="+mn-ea"/>
          <a:cs typeface="+mn-cs"/>
        </a:defRPr>
      </a:lvl2pPr>
      <a:lvl3pPr marL="688975" indent="-230188" algn="l" defTabSz="914400" rtl="0" eaLnBrk="1" latinLnBrk="0" hangingPunct="1">
        <a:lnSpc>
          <a:spcPct val="90000"/>
        </a:lnSpc>
        <a:spcBef>
          <a:spcPts val="500"/>
        </a:spcBef>
        <a:buClr>
          <a:schemeClr val="accent1">
            <a:lumMod val="75000"/>
          </a:schemeClr>
        </a:buClr>
        <a:buFont typeface="Wingdings" pitchFamily="2" charset="2"/>
        <a:buChar char="§"/>
        <a:tabLst/>
        <a:defRPr sz="2000" kern="1200">
          <a:solidFill>
            <a:schemeClr val="tx1"/>
          </a:solidFill>
          <a:latin typeface="+mn-lt"/>
          <a:ea typeface="+mn-ea"/>
          <a:cs typeface="+mn-cs"/>
        </a:defRPr>
      </a:lvl3pPr>
      <a:lvl4pPr marL="919163" indent="-230188" algn="l" defTabSz="914400" rtl="0" eaLnBrk="1" latinLnBrk="0" hangingPunct="1">
        <a:lnSpc>
          <a:spcPct val="90000"/>
        </a:lnSpc>
        <a:spcBef>
          <a:spcPts val="500"/>
        </a:spcBef>
        <a:buClr>
          <a:schemeClr val="accent1">
            <a:lumMod val="75000"/>
          </a:schemeClr>
        </a:buClr>
        <a:buFont typeface="System Font Regular"/>
        <a:buChar char="–"/>
        <a:tabLst/>
        <a:defRPr sz="1800" kern="1200">
          <a:solidFill>
            <a:schemeClr val="tx1"/>
          </a:solidFill>
          <a:latin typeface="+mn-lt"/>
          <a:ea typeface="+mn-ea"/>
          <a:cs typeface="+mn-cs"/>
        </a:defRPr>
      </a:lvl4pPr>
      <a:lvl5pPr marL="1149350" indent="-230188" algn="l" defTabSz="914400" rtl="0" eaLnBrk="1" latinLnBrk="0" hangingPunct="1">
        <a:lnSpc>
          <a:spcPct val="90000"/>
        </a:lnSpc>
        <a:spcBef>
          <a:spcPts val="500"/>
        </a:spcBef>
        <a:buClr>
          <a:schemeClr val="accent1">
            <a:lumMod val="75000"/>
          </a:schemeClr>
        </a:buClr>
        <a:buFont typeface="Wingdings" pitchFamily="2" charset="2"/>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08">
          <p15:clr>
            <a:srgbClr val="F26B43"/>
          </p15:clr>
        </p15:guide>
        <p15:guide id="2" pos="312">
          <p15:clr>
            <a:srgbClr val="F26B43"/>
          </p15:clr>
        </p15:guide>
        <p15:guide id="3" orient="horz" pos="2260">
          <p15:clr>
            <a:srgbClr val="F26B43"/>
          </p15:clr>
        </p15:guide>
        <p15:guide id="4" pos="39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president@spe.org"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jpg"/><Relationship Id="rId11" Type="http://schemas.openxmlformats.org/officeDocument/2006/relationships/image" Target="../media/image13.jpg"/><Relationship Id="rId5" Type="http://schemas.openxmlformats.org/officeDocument/2006/relationships/image" Target="../media/image7.png"/><Relationship Id="rId10" Type="http://schemas.openxmlformats.org/officeDocument/2006/relationships/image" Target="../media/image12.jpg"/><Relationship Id="rId4" Type="http://schemas.openxmlformats.org/officeDocument/2006/relationships/image" Target="../media/image6.jpg"/><Relationship Id="rId9" Type="http://schemas.openxmlformats.org/officeDocument/2006/relationships/image" Target="../media/image11.jpg"/></Relationships>
</file>

<file path=ppt/slides/_rels/slide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eg"/><Relationship Id="rId7" Type="http://schemas.openxmlformats.org/officeDocument/2006/relationships/image" Target="../media/image18.jpg"/><Relationship Id="rId12" Type="http://schemas.openxmlformats.org/officeDocument/2006/relationships/image" Target="../media/image23.jp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7.jpg"/><Relationship Id="rId11" Type="http://schemas.openxmlformats.org/officeDocument/2006/relationships/image" Target="../media/image22.jpg"/><Relationship Id="rId5" Type="http://schemas.openxmlformats.org/officeDocument/2006/relationships/image" Target="../media/image16.jpg"/><Relationship Id="rId10" Type="http://schemas.openxmlformats.org/officeDocument/2006/relationships/image" Target="../media/image21.jpeg"/><Relationship Id="rId4" Type="http://schemas.openxmlformats.org/officeDocument/2006/relationships/image" Target="../media/image15.jpg"/><Relationship Id="rId9" Type="http://schemas.openxmlformats.org/officeDocument/2006/relationships/image" Target="../media/image20.jpeg"/></Relationships>
</file>

<file path=ppt/slides/_rels/slide4.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6.jpg"/><Relationship Id="rId3" Type="http://schemas.openxmlformats.org/officeDocument/2006/relationships/image" Target="../media/image24.jpeg"/><Relationship Id="rId7" Type="http://schemas.openxmlformats.org/officeDocument/2006/relationships/image" Target="../media/image18.jpg"/><Relationship Id="rId12"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5.jpg"/><Relationship Id="rId11" Type="http://schemas.openxmlformats.org/officeDocument/2006/relationships/image" Target="../media/image5.jpg"/><Relationship Id="rId5" Type="http://schemas.openxmlformats.org/officeDocument/2006/relationships/image" Target="../media/image25.jpeg"/><Relationship Id="rId10" Type="http://schemas.openxmlformats.org/officeDocument/2006/relationships/image" Target="../media/image26.png"/><Relationship Id="rId4" Type="http://schemas.openxmlformats.org/officeDocument/2006/relationships/image" Target="../media/image10.jpg"/><Relationship Id="rId9" Type="http://schemas.openxmlformats.org/officeDocument/2006/relationships/image" Target="../media/image22.jpg"/></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20.jpeg"/><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14.jpeg"/><Relationship Id="rId7"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4.jpeg"/><Relationship Id="rId5" Type="http://schemas.openxmlformats.org/officeDocument/2006/relationships/image" Target="../media/image27.jp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0.jpeg"/><Relationship Id="rId5" Type="http://schemas.openxmlformats.org/officeDocument/2006/relationships/image" Target="../media/image15.jp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FA3D4E-1323-43DA-81E4-B4DB1E5907B3}"/>
              </a:ext>
            </a:extLst>
          </p:cNvPr>
          <p:cNvSpPr>
            <a:spLocks noGrp="1"/>
          </p:cNvSpPr>
          <p:nvPr>
            <p:ph type="title"/>
          </p:nvPr>
        </p:nvSpPr>
        <p:spPr/>
        <p:txBody>
          <a:bodyPr>
            <a:normAutofit/>
          </a:bodyPr>
          <a:lstStyle/>
          <a:p>
            <a:r>
              <a:rPr lang="en-US" sz="3600" b="1" dirty="0">
                <a:latin typeface="Arial" panose="020B0604020202020204" pitchFamily="34" charset="0"/>
                <a:cs typeface="Arial" panose="020B0604020202020204" pitchFamily="34" charset="0"/>
              </a:rPr>
              <a:t>SPE Board of Directors Meeting, July 2024</a:t>
            </a:r>
          </a:p>
        </p:txBody>
      </p:sp>
      <p:sp>
        <p:nvSpPr>
          <p:cNvPr id="2" name="Content Placeholder 1">
            <a:extLst>
              <a:ext uri="{FF2B5EF4-FFF2-40B4-BE49-F238E27FC236}">
                <a16:creationId xmlns:a16="http://schemas.microsoft.com/office/drawing/2014/main" id="{DDB18A50-74BD-499E-8930-167F922D23E4}"/>
              </a:ext>
            </a:extLst>
          </p:cNvPr>
          <p:cNvSpPr>
            <a:spLocks noGrp="1"/>
          </p:cNvSpPr>
          <p:nvPr>
            <p:ph sz="half" idx="1"/>
          </p:nvPr>
        </p:nvSpPr>
        <p:spPr>
          <a:xfrm>
            <a:off x="315192" y="1464734"/>
            <a:ext cx="8730233" cy="4351338"/>
          </a:xfrm>
        </p:spPr>
        <p:txBody>
          <a:bodyPr vert="horz" lIns="91440" tIns="45720" rIns="91440" bIns="45720" rtlCol="0" anchor="t">
            <a:noAutofit/>
          </a:bodyPr>
          <a:lstStyle/>
          <a:p>
            <a:r>
              <a:rPr lang="en-US" sz="2800" dirty="0">
                <a:effectLst/>
                <a:latin typeface="Calibri" panose="020F0502020204030204" pitchFamily="34" charset="0"/>
                <a:ea typeface="Calibri" panose="020F0502020204030204" pitchFamily="34" charset="0"/>
                <a:cs typeface="Times New Roman" panose="02020603050405020304" pitchFamily="18" charset="0"/>
              </a:rPr>
              <a:t>Sharing </a:t>
            </a:r>
            <a:r>
              <a:rPr lang="en-US" sz="2800" dirty="0">
                <a:latin typeface="Calibri" panose="020F0502020204030204" pitchFamily="34" charset="0"/>
                <a:ea typeface="Calibri" panose="020F0502020204030204" pitchFamily="34" charset="0"/>
                <a:cs typeface="Times New Roman" panose="02020603050405020304" pitchFamily="18" charset="0"/>
              </a:rPr>
              <a:t>highlights from </a:t>
            </a:r>
            <a:r>
              <a:rPr lang="en-US" sz="2800" dirty="0">
                <a:effectLst/>
                <a:latin typeface="Calibri" panose="020F0502020204030204" pitchFamily="34" charset="0"/>
                <a:ea typeface="Calibri" panose="020F0502020204030204" pitchFamily="34" charset="0"/>
                <a:cs typeface="Times New Roman" panose="02020603050405020304" pitchFamily="18" charset="0"/>
              </a:rPr>
              <a:t>the following board committees:</a:t>
            </a:r>
          </a:p>
          <a:p>
            <a:pPr marL="571500" lvl="1" indent="-342900">
              <a:buFont typeface="+mj-lt"/>
              <a:buAutoNum type="arabicPeriod"/>
            </a:pPr>
            <a:r>
              <a:rPr lang="en-US" sz="2400" dirty="0">
                <a:latin typeface="Calibri" panose="020F0502020204030204" pitchFamily="34" charset="0"/>
                <a:ea typeface="Calibri" panose="020F0502020204030204" pitchFamily="34" charset="0"/>
                <a:cs typeface="Times New Roman" panose="02020603050405020304" pitchFamily="18" charset="0"/>
              </a:rPr>
              <a:t>Membership and Engagement</a:t>
            </a:r>
          </a:p>
          <a:p>
            <a:pPr marL="571500" lvl="1" indent="-342900">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Technical </a:t>
            </a:r>
            <a:r>
              <a:rPr lang="en-US" sz="2400" dirty="0">
                <a:latin typeface="Calibri" panose="020F0502020204030204" pitchFamily="34" charset="0"/>
                <a:ea typeface="Calibri" panose="020F0502020204030204" pitchFamily="34" charset="0"/>
                <a:cs typeface="Times New Roman" panose="02020603050405020304" pitchFamily="18" charset="0"/>
              </a:rPr>
              <a:t>Content </a:t>
            </a:r>
          </a:p>
          <a:p>
            <a:pPr marL="571500" lvl="1" indent="-342900">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Finance</a:t>
            </a:r>
          </a:p>
          <a:p>
            <a:pPr marL="571500" lvl="1" indent="-342900">
              <a:buFont typeface="+mj-lt"/>
              <a:buAutoNum type="arabicPeriod"/>
            </a:pPr>
            <a:r>
              <a:rPr lang="en-US" sz="2400" dirty="0">
                <a:latin typeface="Calibri" panose="020F0502020204030204" pitchFamily="34" charset="0"/>
                <a:ea typeface="Calibri" panose="020F0502020204030204" pitchFamily="34" charset="0"/>
                <a:cs typeface="Times New Roman" panose="02020603050405020304" pitchFamily="18" charset="0"/>
              </a:rPr>
              <a:t>Audit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lvl="1">
              <a:buFont typeface="Wingdings" panose="05000000000000000000" pitchFamily="2" charset="2"/>
              <a:buChar char="Ø"/>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r>
              <a:rPr lang="en-US" sz="2800" dirty="0">
                <a:effectLst/>
                <a:latin typeface="Calibri" panose="020F0502020204030204" pitchFamily="34" charset="0"/>
                <a:ea typeface="Calibri" panose="020F0502020204030204" pitchFamily="34" charset="0"/>
                <a:cs typeface="Times New Roman" panose="02020603050405020304" pitchFamily="18" charset="0"/>
              </a:rPr>
              <a:t>Coordination meetings held for:</a:t>
            </a:r>
          </a:p>
          <a:p>
            <a:pPr marL="571500" lvl="1" indent="-342900">
              <a:buFont typeface="+mj-lt"/>
              <a:buAutoNum type="arabicPeriod"/>
            </a:pPr>
            <a:r>
              <a:rPr lang="en-US" sz="2400" dirty="0">
                <a:latin typeface="Calibri" panose="020F0502020204030204" pitchFamily="34" charset="0"/>
                <a:ea typeface="Calibri" panose="020F0502020204030204" pitchFamily="34" charset="0"/>
                <a:cs typeface="Times New Roman" panose="02020603050405020304" pitchFamily="18" charset="0"/>
              </a:rPr>
              <a:t>Regional Directors</a:t>
            </a:r>
          </a:p>
          <a:p>
            <a:pPr marL="571500" lvl="1" indent="-342900">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Technical Directors </a:t>
            </a:r>
          </a:p>
          <a:p>
            <a:pPr marL="0" indent="0">
              <a:buNone/>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Calibri" panose="020F0502020204030204" pitchFamily="34" charset="0"/>
                <a:ea typeface="Calibri" panose="020F0502020204030204" pitchFamily="34" charset="0"/>
                <a:cs typeface="Times New Roman" panose="02020603050405020304" pitchFamily="18" charset="0"/>
              </a:rPr>
              <a:t>Please send feedback to </a:t>
            </a:r>
            <a:r>
              <a:rPr lang="en-US" sz="2400" dirty="0">
                <a:effectLst/>
                <a:latin typeface="Calibri" panose="020F0502020204030204" pitchFamily="34" charset="0"/>
                <a:ea typeface="Calibri" panose="020F0502020204030204" pitchFamily="34" charset="0"/>
                <a:cs typeface="Times New Roman" panose="02020603050405020304" pitchFamily="18" charset="0"/>
                <a:hlinkClick r:id="rId3"/>
              </a:rPr>
              <a:t>president@spe.org</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 name="TextBox 35">
            <a:extLst>
              <a:ext uri="{FF2B5EF4-FFF2-40B4-BE49-F238E27FC236}">
                <a16:creationId xmlns:a16="http://schemas.microsoft.com/office/drawing/2014/main" id="{9A766B60-89CA-5895-9275-6BA4A8417D1A}"/>
              </a:ext>
            </a:extLst>
          </p:cNvPr>
          <p:cNvSpPr txBox="1"/>
          <p:nvPr/>
        </p:nvSpPr>
        <p:spPr bwMode="auto">
          <a:xfrm>
            <a:off x="8904588" y="4610327"/>
            <a:ext cx="1968622" cy="706026"/>
          </a:xfrm>
          <a:prstGeom prst="rect">
            <a:avLst/>
          </a:prstGeom>
          <a:noFill/>
          <a:ln w="3175">
            <a:noFill/>
          </a:ln>
        </p:spPr>
        <p:txBody>
          <a:bodyPr wrap="none" lIns="27000" tIns="27000" rIns="0" bIns="0" rtlCol="0">
            <a:noAutofit/>
          </a:bodyPr>
          <a:lstStyle/>
          <a:p>
            <a:pPr algn="ctr" defTabSz="685800" fontAlgn="base">
              <a:spcBef>
                <a:spcPct val="0"/>
              </a:spcBef>
              <a:spcAft>
                <a:spcPct val="0"/>
              </a:spcAft>
              <a:defRPr/>
            </a:pPr>
            <a:r>
              <a:rPr lang="en-US" b="1" dirty="0">
                <a:solidFill>
                  <a:srgbClr val="000000"/>
                </a:solidFill>
                <a:latin typeface="Arial" panose="020B0604020202020204" pitchFamily="34" charset="0"/>
                <a:cs typeface="Arial" panose="020B0604020202020204" pitchFamily="34" charset="0"/>
              </a:rPr>
              <a:t>Terry Palisch</a:t>
            </a:r>
            <a:endParaRPr lang="en-US" b="1" i="0" dirty="0">
              <a:solidFill>
                <a:srgbClr val="000000"/>
              </a:solidFill>
              <a:effectLst/>
              <a:latin typeface="Arial" panose="020B0604020202020204" pitchFamily="34" charset="0"/>
              <a:cs typeface="Arial" panose="020B0604020202020204" pitchFamily="34" charset="0"/>
            </a:endParaRPr>
          </a:p>
          <a:p>
            <a:pPr algn="ctr" defTabSz="685800" fontAlgn="base">
              <a:spcBef>
                <a:spcPct val="0"/>
              </a:spcBef>
              <a:spcAft>
                <a:spcPct val="0"/>
              </a:spcAft>
              <a:defRPr/>
            </a:pPr>
            <a:r>
              <a:rPr lang="en-US" sz="1400" dirty="0">
                <a:solidFill>
                  <a:srgbClr val="000000"/>
                </a:solidFill>
                <a:latin typeface="Arial" panose="020B0604020202020204" pitchFamily="34" charset="0"/>
                <a:cs typeface="Arial" panose="020B0604020202020204" pitchFamily="34" charset="0"/>
              </a:rPr>
              <a:t>2024 SPE President</a:t>
            </a:r>
            <a:endParaRPr lang="en-US" sz="1400" dirty="0">
              <a:solidFill>
                <a:prstClr val="black"/>
              </a:solidFill>
              <a:latin typeface="Arial" panose="020B0604020202020204" pitchFamily="34" charset="0"/>
              <a:cs typeface="Arial" panose="020B0604020202020204" pitchFamily="34" charset="0"/>
            </a:endParaRPr>
          </a:p>
        </p:txBody>
      </p:sp>
      <p:pic>
        <p:nvPicPr>
          <p:cNvPr id="4" name="Picture 2" descr="Tom Blasingame">
            <a:extLst>
              <a:ext uri="{FF2B5EF4-FFF2-40B4-BE49-F238E27FC236}">
                <a16:creationId xmlns:a16="http://schemas.microsoft.com/office/drawing/2014/main" id="{953AF026-2DCB-194F-0EC1-B6159F6AAF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11619" y="2092030"/>
            <a:ext cx="2354560" cy="235456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9980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FA3D4E-1323-43DA-81E4-B4DB1E5907B3}"/>
              </a:ext>
            </a:extLst>
          </p:cNvPr>
          <p:cNvSpPr>
            <a:spLocks noGrp="1"/>
          </p:cNvSpPr>
          <p:nvPr>
            <p:ph type="title"/>
          </p:nvPr>
        </p:nvSpPr>
        <p:spPr/>
        <p:txBody>
          <a:bodyPr>
            <a:normAutofit/>
          </a:bodyPr>
          <a:lstStyle/>
          <a:p>
            <a:r>
              <a:rPr lang="en-US" sz="3600" b="1">
                <a:latin typeface="Arial"/>
                <a:cs typeface="Arial"/>
              </a:rPr>
              <a:t>Membership &amp; Engagement – July 2024</a:t>
            </a:r>
          </a:p>
        </p:txBody>
      </p:sp>
      <p:pic>
        <p:nvPicPr>
          <p:cNvPr id="5" name="Content Placeholder 4">
            <a:extLst>
              <a:ext uri="{FF2B5EF4-FFF2-40B4-BE49-F238E27FC236}">
                <a16:creationId xmlns:a16="http://schemas.microsoft.com/office/drawing/2014/main" id="{64DE4023-F3C1-0CF3-7307-07FD20F5DC48}"/>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l="3005" r="3005"/>
          <a:stretch/>
        </p:blipFill>
        <p:spPr>
          <a:xfrm>
            <a:off x="8061184" y="4746288"/>
            <a:ext cx="919008" cy="919008"/>
          </a:xfrm>
          <a:prstGeom prst="ellipse">
            <a:avLst/>
          </a:prstGeom>
          <a:ln>
            <a:noFill/>
          </a:ln>
          <a:effectLst>
            <a:softEdge rad="112500"/>
          </a:effectLst>
        </p:spPr>
      </p:pic>
      <p:sp>
        <p:nvSpPr>
          <p:cNvPr id="31" name="TextBox 30">
            <a:extLst>
              <a:ext uri="{FF2B5EF4-FFF2-40B4-BE49-F238E27FC236}">
                <a16:creationId xmlns:a16="http://schemas.microsoft.com/office/drawing/2014/main" id="{B8AF2CD6-EA57-3A17-8803-C4EA428CACBC}"/>
              </a:ext>
            </a:extLst>
          </p:cNvPr>
          <p:cNvSpPr txBox="1"/>
          <p:nvPr/>
        </p:nvSpPr>
        <p:spPr bwMode="auto">
          <a:xfrm>
            <a:off x="10763305" y="2447570"/>
            <a:ext cx="1164962" cy="368250"/>
          </a:xfrm>
          <a:prstGeom prst="rect">
            <a:avLst/>
          </a:prstGeom>
          <a:noFill/>
          <a:ln w="3175">
            <a:noFill/>
          </a:ln>
        </p:spPr>
        <p:txBody>
          <a:bodyPr wrap="none" lIns="27000" tIns="27000" rIns="0" bIns="0" rtlCol="0">
            <a:no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Hazli</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Kassim</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4" name="TextBox 33">
            <a:extLst>
              <a:ext uri="{FF2B5EF4-FFF2-40B4-BE49-F238E27FC236}">
                <a16:creationId xmlns:a16="http://schemas.microsoft.com/office/drawing/2014/main" id="{EA376231-4013-A88F-1610-4D343BE046CF}"/>
              </a:ext>
            </a:extLst>
          </p:cNvPr>
          <p:cNvSpPr txBox="1"/>
          <p:nvPr/>
        </p:nvSpPr>
        <p:spPr bwMode="auto">
          <a:xfrm>
            <a:off x="9343293" y="4154775"/>
            <a:ext cx="1113501" cy="368250"/>
          </a:xfrm>
          <a:prstGeom prst="rect">
            <a:avLst/>
          </a:prstGeom>
          <a:noFill/>
          <a:ln w="3175">
            <a:noFill/>
          </a:ln>
        </p:spPr>
        <p:txBody>
          <a:bodyPr wrap="none" lIns="27000" tIns="27000" rIns="0" bIns="0" rtlCol="0">
            <a:no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lang="en-GB" sz="1000" dirty="0">
                <a:solidFill>
                  <a:srgbClr val="000000"/>
                </a:solidFill>
                <a:latin typeface="Open Sans" panose="020B0606030504020204" pitchFamily="34" charset="0"/>
                <a:cs typeface="Arial" panose="020B0604020202020204" pitchFamily="34" charset="0"/>
              </a:rPr>
              <a:t>M</a:t>
            </a:r>
            <a:r>
              <a:rPr lang="en-US" sz="1000" dirty="0" err="1">
                <a:solidFill>
                  <a:srgbClr val="000000"/>
                </a:solidFill>
                <a:latin typeface="Open Sans" panose="020B0606030504020204" pitchFamily="34" charset="0"/>
                <a:cs typeface="Arial" panose="020B0604020202020204" pitchFamily="34" charset="0"/>
              </a:rPr>
              <a:t>ohamed</a:t>
            </a:r>
            <a:r>
              <a:rPr lang="en-US" sz="1000" dirty="0">
                <a:solidFill>
                  <a:srgbClr val="000000"/>
                </a:solidFill>
                <a:latin typeface="Open Sans" panose="020B0606030504020204" pitchFamily="34" charset="0"/>
                <a:cs typeface="Arial" panose="020B0604020202020204" pitchFamily="34" charset="0"/>
              </a:rPr>
              <a:t> Al-</a:t>
            </a:r>
            <a:r>
              <a:rPr lang="en-US" sz="1000" dirty="0" err="1">
                <a:solidFill>
                  <a:srgbClr val="000000"/>
                </a:solidFill>
                <a:latin typeface="Open Sans" panose="020B0606030504020204" pitchFamily="34" charset="0"/>
                <a:cs typeface="Arial" panose="020B0604020202020204" pitchFamily="34" charset="0"/>
              </a:rPr>
              <a:t>Marzouqui</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6" name="TextBox 35">
            <a:extLst>
              <a:ext uri="{FF2B5EF4-FFF2-40B4-BE49-F238E27FC236}">
                <a16:creationId xmlns:a16="http://schemas.microsoft.com/office/drawing/2014/main" id="{9A766B60-89CA-5895-9275-6BA4A8417D1A}"/>
              </a:ext>
            </a:extLst>
          </p:cNvPr>
          <p:cNvSpPr txBox="1"/>
          <p:nvPr/>
        </p:nvSpPr>
        <p:spPr bwMode="auto">
          <a:xfrm>
            <a:off x="7963937" y="4130102"/>
            <a:ext cx="1113501" cy="368250"/>
          </a:xfrm>
          <a:prstGeom prst="rect">
            <a:avLst/>
          </a:prstGeom>
          <a:noFill/>
          <a:ln w="3175">
            <a:noFill/>
          </a:ln>
        </p:spPr>
        <p:txBody>
          <a:bodyPr wrap="none" lIns="27000" tIns="27000" rIns="0" bIns="0" rtlCol="0">
            <a:no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lang="en-GB" sz="1000" dirty="0">
                <a:solidFill>
                  <a:srgbClr val="000000"/>
                </a:solidFill>
                <a:latin typeface="Arial" panose="020B0604020202020204" pitchFamily="34" charset="0"/>
                <a:cs typeface="Arial" panose="020B0604020202020204" pitchFamily="34" charset="0"/>
              </a:rPr>
              <a:t>K</a:t>
            </a:r>
            <a:r>
              <a:rPr lang="en-US" sz="1000" dirty="0" err="1">
                <a:solidFill>
                  <a:srgbClr val="000000"/>
                </a:solidFill>
                <a:latin typeface="Arial" panose="020B0604020202020204" pitchFamily="34" charset="0"/>
                <a:cs typeface="Arial" panose="020B0604020202020204" pitchFamily="34" charset="0"/>
              </a:rPr>
              <a:t>im</a:t>
            </a:r>
            <a:r>
              <a:rPr lang="en-US" sz="1000" dirty="0">
                <a:solidFill>
                  <a:srgbClr val="000000"/>
                </a:solidFill>
                <a:latin typeface="Arial" panose="020B0604020202020204" pitchFamily="34" charset="0"/>
                <a:cs typeface="Arial" panose="020B0604020202020204" pitchFamily="34" charset="0"/>
              </a:rPr>
              <a:t> </a:t>
            </a:r>
            <a:r>
              <a:rPr lang="en-US" sz="1000" dirty="0" err="1">
                <a:solidFill>
                  <a:srgbClr val="000000"/>
                </a:solidFill>
                <a:latin typeface="Arial" panose="020B0604020202020204" pitchFamily="34" charset="0"/>
                <a:cs typeface="Arial" panose="020B0604020202020204" pitchFamily="34" charset="0"/>
              </a:rPr>
              <a:t>Oracheski</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8" name="TextBox 37">
            <a:extLst>
              <a:ext uri="{FF2B5EF4-FFF2-40B4-BE49-F238E27FC236}">
                <a16:creationId xmlns:a16="http://schemas.microsoft.com/office/drawing/2014/main" id="{F4A86765-5F07-A509-5C11-97DE2CC53767}"/>
              </a:ext>
            </a:extLst>
          </p:cNvPr>
          <p:cNvSpPr txBox="1"/>
          <p:nvPr/>
        </p:nvSpPr>
        <p:spPr bwMode="auto">
          <a:xfrm>
            <a:off x="10763305" y="5716800"/>
            <a:ext cx="1113501" cy="368250"/>
          </a:xfrm>
          <a:prstGeom prst="rect">
            <a:avLst/>
          </a:prstGeom>
          <a:noFill/>
          <a:ln w="3175">
            <a:noFill/>
          </a:ln>
        </p:spPr>
        <p:txBody>
          <a:bodyPr wrap="none" lIns="27000" tIns="27000" rIns="0" bIns="0" rtlCol="0">
            <a:no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lang="en-GB" sz="1000" dirty="0">
                <a:solidFill>
                  <a:prstClr val="black"/>
                </a:solidFill>
                <a:latin typeface="Arial" panose="020B0604020202020204" pitchFamily="34" charset="0"/>
                <a:cs typeface="Arial" panose="020B0604020202020204" pitchFamily="34" charset="0"/>
              </a:rPr>
              <a:t>S</a:t>
            </a:r>
            <a:r>
              <a:rPr lang="en-US" sz="1000" dirty="0" err="1">
                <a:solidFill>
                  <a:prstClr val="black"/>
                </a:solidFill>
                <a:latin typeface="Arial" panose="020B0604020202020204" pitchFamily="34" charset="0"/>
                <a:cs typeface="Arial" panose="020B0604020202020204" pitchFamily="34" charset="0"/>
              </a:rPr>
              <a:t>ue</a:t>
            </a:r>
            <a:r>
              <a:rPr lang="en-US" sz="1000" dirty="0">
                <a:solidFill>
                  <a:prstClr val="black"/>
                </a:solidFill>
                <a:latin typeface="Arial" panose="020B0604020202020204" pitchFamily="34" charset="0"/>
                <a:cs typeface="Arial" panose="020B0604020202020204" pitchFamily="34" charset="0"/>
              </a:rPr>
              <a:t> Staley</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4" name="TextBox 43">
            <a:extLst>
              <a:ext uri="{FF2B5EF4-FFF2-40B4-BE49-F238E27FC236}">
                <a16:creationId xmlns:a16="http://schemas.microsoft.com/office/drawing/2014/main" id="{99CC6CD2-2E00-6149-A1B8-68AAAA396C6A}"/>
              </a:ext>
            </a:extLst>
          </p:cNvPr>
          <p:cNvSpPr txBox="1"/>
          <p:nvPr/>
        </p:nvSpPr>
        <p:spPr bwMode="auto">
          <a:xfrm>
            <a:off x="7881703" y="2468086"/>
            <a:ext cx="1113501" cy="368250"/>
          </a:xfrm>
          <a:prstGeom prst="rect">
            <a:avLst/>
          </a:prstGeom>
          <a:noFill/>
          <a:ln w="3175">
            <a:noFill/>
          </a:ln>
        </p:spPr>
        <p:txBody>
          <a:bodyPr wrap="none" lIns="27000" tIns="27000" rIns="0" bIns="0" rtlCol="0">
            <a:no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lang="en-GB" sz="1000" dirty="0">
                <a:solidFill>
                  <a:prstClr val="black"/>
                </a:solidFill>
                <a:latin typeface="Arial" panose="020B0604020202020204" pitchFamily="34" charset="0"/>
                <a:cs typeface="Arial" panose="020B0604020202020204" pitchFamily="34" charset="0"/>
              </a:rPr>
              <a:t>S</a:t>
            </a:r>
            <a:r>
              <a:rPr lang="en-US" sz="1000" dirty="0" err="1">
                <a:solidFill>
                  <a:prstClr val="black"/>
                </a:solidFill>
                <a:latin typeface="Arial" panose="020B0604020202020204" pitchFamily="34" charset="0"/>
                <a:cs typeface="Arial" panose="020B0604020202020204" pitchFamily="34" charset="0"/>
              </a:rPr>
              <a:t>imeon</a:t>
            </a:r>
            <a:r>
              <a:rPr lang="en-US" sz="1000" dirty="0">
                <a:solidFill>
                  <a:prstClr val="black"/>
                </a:solidFill>
                <a:latin typeface="Arial" panose="020B0604020202020204" pitchFamily="34" charset="0"/>
                <a:cs typeface="Arial" panose="020B0604020202020204" pitchFamily="34" charset="0"/>
              </a:rPr>
              <a:t> Eburi</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Chair</a:t>
            </a:r>
          </a:p>
        </p:txBody>
      </p:sp>
      <p:sp>
        <p:nvSpPr>
          <p:cNvPr id="51" name="TextBox 50">
            <a:extLst>
              <a:ext uri="{FF2B5EF4-FFF2-40B4-BE49-F238E27FC236}">
                <a16:creationId xmlns:a16="http://schemas.microsoft.com/office/drawing/2014/main" id="{A89305EA-4BA4-DF2A-B6E6-9723B67D08BE}"/>
              </a:ext>
            </a:extLst>
          </p:cNvPr>
          <p:cNvSpPr txBox="1"/>
          <p:nvPr/>
        </p:nvSpPr>
        <p:spPr bwMode="auto">
          <a:xfrm>
            <a:off x="10722649" y="4135381"/>
            <a:ext cx="1113501" cy="368250"/>
          </a:xfrm>
          <a:prstGeom prst="rect">
            <a:avLst/>
          </a:prstGeom>
          <a:noFill/>
          <a:ln w="3175">
            <a:noFill/>
          </a:ln>
        </p:spPr>
        <p:txBody>
          <a:bodyPr wrap="none" lIns="27000" tIns="27000" rIns="0" bIns="0" rtlCol="0">
            <a:no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lang="en-GB" sz="1000" dirty="0">
                <a:solidFill>
                  <a:prstClr val="black"/>
                </a:solidFill>
                <a:latin typeface="Arial" panose="020B0604020202020204" pitchFamily="34" charset="0"/>
                <a:cs typeface="Arial" panose="020B0604020202020204" pitchFamily="34" charset="0"/>
              </a:rPr>
              <a:t>O</a:t>
            </a:r>
            <a:r>
              <a:rPr lang="en-US" sz="1000" dirty="0" err="1">
                <a:solidFill>
                  <a:prstClr val="black"/>
                </a:solidFill>
                <a:latin typeface="Arial" panose="020B0604020202020204" pitchFamily="34" charset="0"/>
                <a:cs typeface="Arial" panose="020B0604020202020204" pitchFamily="34" charset="0"/>
              </a:rPr>
              <a:t>livier</a:t>
            </a:r>
            <a:r>
              <a:rPr lang="en-US" sz="1000" dirty="0">
                <a:solidFill>
                  <a:prstClr val="black"/>
                </a:solidFill>
                <a:latin typeface="Arial" panose="020B0604020202020204" pitchFamily="34" charset="0"/>
                <a:cs typeface="Arial" panose="020B0604020202020204" pitchFamily="34" charset="0"/>
              </a:rPr>
              <a:t> Houzé</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2" name="TextBox 51">
            <a:extLst>
              <a:ext uri="{FF2B5EF4-FFF2-40B4-BE49-F238E27FC236}">
                <a16:creationId xmlns:a16="http://schemas.microsoft.com/office/drawing/2014/main" id="{9BDCF4A4-A79A-14F2-C6D9-8406EA12388C}"/>
              </a:ext>
            </a:extLst>
          </p:cNvPr>
          <p:cNvSpPr txBox="1"/>
          <p:nvPr/>
        </p:nvSpPr>
        <p:spPr bwMode="auto">
          <a:xfrm>
            <a:off x="9386523" y="2468086"/>
            <a:ext cx="1113501" cy="368250"/>
          </a:xfrm>
          <a:prstGeom prst="rect">
            <a:avLst/>
          </a:prstGeom>
          <a:noFill/>
          <a:ln w="3175">
            <a:noFill/>
          </a:ln>
        </p:spPr>
        <p:txBody>
          <a:bodyPr wrap="none" lIns="27000" tIns="27000" rIns="0" bIns="0" rtlCol="0">
            <a:no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lang="en-GB" sz="1000" dirty="0">
                <a:solidFill>
                  <a:prstClr val="black"/>
                </a:solidFill>
                <a:latin typeface="Arial" panose="020B0604020202020204" pitchFamily="34" charset="0"/>
                <a:cs typeface="Arial" panose="020B0604020202020204" pitchFamily="34" charset="0"/>
              </a:rPr>
              <a:t>A</a:t>
            </a:r>
            <a:r>
              <a:rPr lang="en-US" sz="1000" dirty="0" err="1">
                <a:solidFill>
                  <a:prstClr val="black"/>
                </a:solidFill>
                <a:latin typeface="Arial" panose="020B0604020202020204" pitchFamily="34" charset="0"/>
                <a:cs typeface="Arial" panose="020B0604020202020204" pitchFamily="34" charset="0"/>
              </a:rPr>
              <a:t>lexey</a:t>
            </a:r>
            <a:r>
              <a:rPr lang="en-US" sz="1000" dirty="0">
                <a:solidFill>
                  <a:prstClr val="black"/>
                </a:solidFill>
                <a:latin typeface="Arial" panose="020B0604020202020204" pitchFamily="34" charset="0"/>
                <a:cs typeface="Arial" panose="020B0604020202020204" pitchFamily="34" charset="0"/>
              </a:rPr>
              <a:t> Borisenko</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3" name="TextBox 52">
            <a:extLst>
              <a:ext uri="{FF2B5EF4-FFF2-40B4-BE49-F238E27FC236}">
                <a16:creationId xmlns:a16="http://schemas.microsoft.com/office/drawing/2014/main" id="{148EE407-D573-8F0B-A759-1193D4FB4002}"/>
              </a:ext>
            </a:extLst>
          </p:cNvPr>
          <p:cNvSpPr txBox="1"/>
          <p:nvPr/>
        </p:nvSpPr>
        <p:spPr bwMode="auto">
          <a:xfrm>
            <a:off x="9257824" y="5720673"/>
            <a:ext cx="1113501" cy="360505"/>
          </a:xfrm>
          <a:prstGeom prst="rect">
            <a:avLst/>
          </a:prstGeom>
          <a:noFill/>
          <a:ln w="3175">
            <a:noFill/>
          </a:ln>
        </p:spPr>
        <p:txBody>
          <a:bodyPr wrap="none" lIns="27000" tIns="27000" rIns="0" bIns="0" rtlCol="0">
            <a:no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lang="en-GB" sz="1000" dirty="0">
                <a:solidFill>
                  <a:prstClr val="black"/>
                </a:solidFill>
                <a:latin typeface="Arial" panose="020B0604020202020204" pitchFamily="34" charset="0"/>
                <a:cs typeface="Arial" panose="020B0604020202020204" pitchFamily="34" charset="0"/>
              </a:rPr>
              <a:t>R</a:t>
            </a:r>
            <a:r>
              <a:rPr lang="en-US" sz="1000" dirty="0" err="1">
                <a:solidFill>
                  <a:prstClr val="black"/>
                </a:solidFill>
                <a:latin typeface="Arial" panose="020B0604020202020204" pitchFamily="34" charset="0"/>
                <a:cs typeface="Arial" panose="020B0604020202020204" pitchFamily="34" charset="0"/>
              </a:rPr>
              <a:t>odolfo</a:t>
            </a:r>
            <a:r>
              <a:rPr lang="en-US" sz="1000" dirty="0">
                <a:solidFill>
                  <a:prstClr val="black"/>
                </a:solidFill>
                <a:latin typeface="Arial" panose="020B0604020202020204" pitchFamily="34" charset="0"/>
                <a:cs typeface="Arial" panose="020B0604020202020204" pitchFamily="34" charset="0"/>
              </a:rPr>
              <a:t> Camacho</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5" name="TextBox 54">
            <a:extLst>
              <a:ext uri="{FF2B5EF4-FFF2-40B4-BE49-F238E27FC236}">
                <a16:creationId xmlns:a16="http://schemas.microsoft.com/office/drawing/2014/main" id="{6C9B48EF-2327-AEE1-07D8-8DA8758FF409}"/>
              </a:ext>
            </a:extLst>
          </p:cNvPr>
          <p:cNvSpPr txBox="1"/>
          <p:nvPr/>
        </p:nvSpPr>
        <p:spPr bwMode="auto">
          <a:xfrm>
            <a:off x="7989193" y="5752564"/>
            <a:ext cx="1113501" cy="368250"/>
          </a:xfrm>
          <a:prstGeom prst="rect">
            <a:avLst/>
          </a:prstGeom>
          <a:noFill/>
          <a:ln w="3175">
            <a:noFill/>
          </a:ln>
        </p:spPr>
        <p:txBody>
          <a:bodyPr wrap="none" lIns="27000" tIns="27000" rIns="0" bIns="0" rtlCol="0">
            <a:no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lang="en-GB" sz="1000" dirty="0">
                <a:solidFill>
                  <a:srgbClr val="000000"/>
                </a:solidFill>
                <a:latin typeface="Open Sans" panose="020B0606030504020204" pitchFamily="34" charset="0"/>
              </a:rPr>
              <a:t>P</a:t>
            </a:r>
            <a:r>
              <a:rPr lang="en-US" sz="1000" dirty="0" err="1">
                <a:solidFill>
                  <a:srgbClr val="000000"/>
                </a:solidFill>
                <a:latin typeface="Open Sans" panose="020B0606030504020204" pitchFamily="34" charset="0"/>
              </a:rPr>
              <a:t>ierre</a:t>
            </a:r>
            <a:r>
              <a:rPr lang="en-US" sz="1000" dirty="0">
                <a:solidFill>
                  <a:srgbClr val="000000"/>
                </a:solidFill>
                <a:latin typeface="Open Sans" panose="020B0606030504020204" pitchFamily="34" charset="0"/>
              </a:rPr>
              <a:t> Emmanuelle</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err="1">
                <a:ln>
                  <a:noFill/>
                </a:ln>
                <a:solidFill>
                  <a:srgbClr val="000000"/>
                </a:solidFill>
                <a:effectLst/>
                <a:uLnTx/>
                <a:uFillTx/>
                <a:latin typeface="Open Sans" panose="020B0606030504020204" pitchFamily="34" charset="0"/>
                <a:ea typeface="+mn-ea"/>
                <a:cs typeface="Arial" panose="020B0604020202020204" pitchFamily="34" charset="0"/>
              </a:rPr>
              <a:t>D’Huart</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7" name="Picture 6">
            <a:extLst>
              <a:ext uri="{FF2B5EF4-FFF2-40B4-BE49-F238E27FC236}">
                <a16:creationId xmlns:a16="http://schemas.microsoft.com/office/drawing/2014/main" id="{355DF109-C1B2-363A-8E79-76DAD7527EEA}"/>
              </a:ext>
            </a:extLst>
          </p:cNvPr>
          <p:cNvPicPr>
            <a:picLocks noChangeAspect="1"/>
          </p:cNvPicPr>
          <p:nvPr/>
        </p:nvPicPr>
        <p:blipFill>
          <a:blip r:embed="rId4">
            <a:extLst>
              <a:ext uri="{28A0092B-C50C-407E-A947-70E740481C1C}">
                <a14:useLocalDpi xmlns:a14="http://schemas.microsoft.com/office/drawing/2010/main" val="0"/>
              </a:ext>
            </a:extLst>
          </a:blip>
          <a:srcRect l="3576" r="3576"/>
          <a:stretch/>
        </p:blipFill>
        <p:spPr>
          <a:xfrm>
            <a:off x="10793463" y="1419732"/>
            <a:ext cx="1060059" cy="1060059"/>
          </a:xfrm>
          <a:prstGeom prst="ellipse">
            <a:avLst/>
          </a:prstGeom>
          <a:ln>
            <a:noFill/>
          </a:ln>
          <a:effectLst>
            <a:softEdge rad="112500"/>
          </a:effectLst>
        </p:spPr>
      </p:pic>
      <p:pic>
        <p:nvPicPr>
          <p:cNvPr id="9" name="Picture 8">
            <a:extLst>
              <a:ext uri="{FF2B5EF4-FFF2-40B4-BE49-F238E27FC236}">
                <a16:creationId xmlns:a16="http://schemas.microsoft.com/office/drawing/2014/main" id="{1E592D89-D1F4-43BA-2563-FC6895FF1A2C}"/>
              </a:ext>
            </a:extLst>
          </p:cNvPr>
          <p:cNvPicPr>
            <a:picLocks noChangeAspect="1"/>
          </p:cNvPicPr>
          <p:nvPr/>
        </p:nvPicPr>
        <p:blipFill>
          <a:blip r:embed="rId5">
            <a:extLst>
              <a:ext uri="{28A0092B-C50C-407E-A947-70E740481C1C}">
                <a14:useLocalDpi xmlns:a14="http://schemas.microsoft.com/office/drawing/2010/main" val="0"/>
              </a:ext>
            </a:extLst>
          </a:blip>
          <a:srcRect t="917" b="917"/>
          <a:stretch/>
        </p:blipFill>
        <p:spPr>
          <a:xfrm>
            <a:off x="10857888" y="4626228"/>
            <a:ext cx="1039068" cy="1039068"/>
          </a:xfrm>
          <a:prstGeom prst="ellipse">
            <a:avLst/>
          </a:prstGeom>
          <a:ln>
            <a:noFill/>
          </a:ln>
          <a:effectLst>
            <a:softEdge rad="112500"/>
          </a:effectLst>
        </p:spPr>
      </p:pic>
      <p:pic>
        <p:nvPicPr>
          <p:cNvPr id="11" name="Picture 10">
            <a:extLst>
              <a:ext uri="{FF2B5EF4-FFF2-40B4-BE49-F238E27FC236}">
                <a16:creationId xmlns:a16="http://schemas.microsoft.com/office/drawing/2014/main" id="{19678126-A20D-779D-9EAC-BCE3256052E3}"/>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9362289" y="4581595"/>
            <a:ext cx="1075511" cy="1075511"/>
          </a:xfrm>
          <a:prstGeom prst="ellipse">
            <a:avLst/>
          </a:prstGeom>
          <a:ln>
            <a:noFill/>
          </a:ln>
          <a:effectLst>
            <a:softEdge rad="112500"/>
          </a:effectLst>
        </p:spPr>
      </p:pic>
      <p:pic>
        <p:nvPicPr>
          <p:cNvPr id="13" name="Picture 12">
            <a:extLst>
              <a:ext uri="{FF2B5EF4-FFF2-40B4-BE49-F238E27FC236}">
                <a16:creationId xmlns:a16="http://schemas.microsoft.com/office/drawing/2014/main" id="{AF59E94F-EF02-5DB4-FCC4-A9399308ACDF}"/>
              </a:ext>
            </a:extLst>
          </p:cNvPr>
          <p:cNvPicPr>
            <a:picLocks noChangeAspect="1"/>
          </p:cNvPicPr>
          <p:nvPr/>
        </p:nvPicPr>
        <p:blipFill>
          <a:blip r:embed="rId7">
            <a:extLst>
              <a:ext uri="{28A0092B-C50C-407E-A947-70E740481C1C}">
                <a14:useLocalDpi xmlns:a14="http://schemas.microsoft.com/office/drawing/2010/main" val="0"/>
              </a:ext>
            </a:extLst>
          </a:blip>
          <a:srcRect l="4110" r="4110"/>
          <a:stretch/>
        </p:blipFill>
        <p:spPr>
          <a:xfrm>
            <a:off x="7881703" y="1316553"/>
            <a:ext cx="1113502" cy="1113502"/>
          </a:xfrm>
          <a:prstGeom prst="ellipse">
            <a:avLst/>
          </a:prstGeom>
          <a:ln>
            <a:noFill/>
          </a:ln>
          <a:effectLst>
            <a:softEdge rad="112500"/>
          </a:effectLst>
        </p:spPr>
      </p:pic>
      <p:pic>
        <p:nvPicPr>
          <p:cNvPr id="15" name="Picture 14">
            <a:extLst>
              <a:ext uri="{FF2B5EF4-FFF2-40B4-BE49-F238E27FC236}">
                <a16:creationId xmlns:a16="http://schemas.microsoft.com/office/drawing/2014/main" id="{F2F11C6C-2D1D-D8F6-E4EE-2D63D3D0396F}"/>
              </a:ext>
            </a:extLst>
          </p:cNvPr>
          <p:cNvPicPr>
            <a:picLocks noChangeAspect="1"/>
          </p:cNvPicPr>
          <p:nvPr/>
        </p:nvPicPr>
        <p:blipFill>
          <a:blip r:embed="rId8">
            <a:extLst>
              <a:ext uri="{28A0092B-C50C-407E-A947-70E740481C1C}">
                <a14:useLocalDpi xmlns:a14="http://schemas.microsoft.com/office/drawing/2010/main" val="0"/>
              </a:ext>
            </a:extLst>
          </a:blip>
          <a:srcRect l="2710" r="2710"/>
          <a:stretch/>
        </p:blipFill>
        <p:spPr>
          <a:xfrm>
            <a:off x="7989192" y="3008376"/>
            <a:ext cx="1010698" cy="1010698"/>
          </a:xfrm>
          <a:prstGeom prst="ellipse">
            <a:avLst/>
          </a:prstGeom>
          <a:ln>
            <a:noFill/>
          </a:ln>
          <a:effectLst>
            <a:softEdge rad="112500"/>
          </a:effectLst>
        </p:spPr>
      </p:pic>
      <p:pic>
        <p:nvPicPr>
          <p:cNvPr id="17" name="Picture 16">
            <a:extLst>
              <a:ext uri="{FF2B5EF4-FFF2-40B4-BE49-F238E27FC236}">
                <a16:creationId xmlns:a16="http://schemas.microsoft.com/office/drawing/2014/main" id="{DB272CEA-2048-0F63-82E8-AFD668C87F26}"/>
              </a:ext>
            </a:extLst>
          </p:cNvPr>
          <p:cNvPicPr>
            <a:picLocks noChangeAspect="1"/>
          </p:cNvPicPr>
          <p:nvPr/>
        </p:nvPicPr>
        <p:blipFill>
          <a:blip r:embed="rId9">
            <a:extLst>
              <a:ext uri="{28A0092B-C50C-407E-A947-70E740481C1C}">
                <a14:useLocalDpi xmlns:a14="http://schemas.microsoft.com/office/drawing/2010/main" val="0"/>
              </a:ext>
            </a:extLst>
          </a:blip>
          <a:srcRect t="1039" b="1039"/>
          <a:stretch/>
        </p:blipFill>
        <p:spPr>
          <a:xfrm>
            <a:off x="9378646" y="1384905"/>
            <a:ext cx="1129253" cy="1129253"/>
          </a:xfrm>
          <a:prstGeom prst="ellipse">
            <a:avLst/>
          </a:prstGeom>
          <a:ln>
            <a:noFill/>
          </a:ln>
          <a:effectLst>
            <a:softEdge rad="112500"/>
          </a:effectLst>
        </p:spPr>
      </p:pic>
      <p:pic>
        <p:nvPicPr>
          <p:cNvPr id="19" name="Picture 18">
            <a:extLst>
              <a:ext uri="{FF2B5EF4-FFF2-40B4-BE49-F238E27FC236}">
                <a16:creationId xmlns:a16="http://schemas.microsoft.com/office/drawing/2014/main" id="{DC4F576F-77D8-D1F1-9AA1-872012556A07}"/>
              </a:ext>
            </a:extLst>
          </p:cNvPr>
          <p:cNvPicPr>
            <a:picLocks noChangeAspect="1"/>
          </p:cNvPicPr>
          <p:nvPr/>
        </p:nvPicPr>
        <p:blipFill>
          <a:blip r:embed="rId10">
            <a:extLst>
              <a:ext uri="{28A0092B-C50C-407E-A947-70E740481C1C}">
                <a14:useLocalDpi xmlns:a14="http://schemas.microsoft.com/office/drawing/2010/main" val="0"/>
              </a:ext>
            </a:extLst>
          </a:blip>
          <a:srcRect l="668" r="668"/>
          <a:stretch/>
        </p:blipFill>
        <p:spPr>
          <a:xfrm>
            <a:off x="10802534" y="2949871"/>
            <a:ext cx="1087830" cy="1087830"/>
          </a:xfrm>
          <a:prstGeom prst="ellipse">
            <a:avLst/>
          </a:prstGeom>
          <a:ln>
            <a:noFill/>
          </a:ln>
          <a:effectLst>
            <a:softEdge rad="112500"/>
          </a:effectLst>
        </p:spPr>
      </p:pic>
      <p:pic>
        <p:nvPicPr>
          <p:cNvPr id="21" name="Picture 20">
            <a:extLst>
              <a:ext uri="{FF2B5EF4-FFF2-40B4-BE49-F238E27FC236}">
                <a16:creationId xmlns:a16="http://schemas.microsoft.com/office/drawing/2014/main" id="{0FF277C5-A22F-F234-E737-B6F4BBA3C7EA}"/>
              </a:ext>
            </a:extLst>
          </p:cNvPr>
          <p:cNvPicPr>
            <a:picLocks noChangeAspect="1"/>
          </p:cNvPicPr>
          <p:nvPr/>
        </p:nvPicPr>
        <p:blipFill>
          <a:blip r:embed="rId11">
            <a:extLst>
              <a:ext uri="{28A0092B-C50C-407E-A947-70E740481C1C}">
                <a14:useLocalDpi xmlns:a14="http://schemas.microsoft.com/office/drawing/2010/main" val="0"/>
              </a:ext>
            </a:extLst>
          </a:blip>
          <a:srcRect t="1840" b="1840"/>
          <a:stretch/>
        </p:blipFill>
        <p:spPr>
          <a:xfrm>
            <a:off x="9412194" y="2991608"/>
            <a:ext cx="1087830" cy="1087830"/>
          </a:xfrm>
          <a:prstGeom prst="ellipse">
            <a:avLst/>
          </a:prstGeom>
          <a:ln>
            <a:noFill/>
          </a:ln>
          <a:effectLst>
            <a:softEdge rad="112500"/>
          </a:effectLst>
        </p:spPr>
      </p:pic>
      <p:sp>
        <p:nvSpPr>
          <p:cNvPr id="2" name="Content Placeholder 1">
            <a:extLst>
              <a:ext uri="{FF2B5EF4-FFF2-40B4-BE49-F238E27FC236}">
                <a16:creationId xmlns:a16="http://schemas.microsoft.com/office/drawing/2014/main" id="{705A6D97-76CF-E39D-377E-6280352DCE49}"/>
              </a:ext>
            </a:extLst>
          </p:cNvPr>
          <p:cNvSpPr txBox="1">
            <a:spLocks/>
          </p:cNvSpPr>
          <p:nvPr/>
        </p:nvSpPr>
        <p:spPr>
          <a:xfrm>
            <a:off x="5204" y="1240538"/>
            <a:ext cx="7656223" cy="553101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chemeClr val="accent1">
                  <a:lumMod val="75000"/>
                </a:schemeClr>
              </a:buClr>
              <a:buFont typeface="Wingdings" pitchFamily="2" charset="2"/>
              <a:buChar char="§"/>
              <a:defRPr sz="3200" kern="1200">
                <a:solidFill>
                  <a:schemeClr val="tx1"/>
                </a:solidFill>
                <a:latin typeface="+mn-lt"/>
                <a:ea typeface="+mn-ea"/>
                <a:cs typeface="+mn-cs"/>
              </a:defRPr>
            </a:lvl1pPr>
            <a:lvl2pPr marL="458788" indent="-230188" algn="l" defTabSz="914400" rtl="0" eaLnBrk="1" latinLnBrk="0" hangingPunct="1">
              <a:lnSpc>
                <a:spcPct val="90000"/>
              </a:lnSpc>
              <a:spcBef>
                <a:spcPts val="500"/>
              </a:spcBef>
              <a:buClr>
                <a:schemeClr val="accent1">
                  <a:lumMod val="75000"/>
                </a:schemeClr>
              </a:buClr>
              <a:buFont typeface="System Font Regular"/>
              <a:buChar char="–"/>
              <a:tabLst/>
              <a:defRPr sz="2800" kern="1200">
                <a:solidFill>
                  <a:schemeClr val="tx1"/>
                </a:solidFill>
                <a:latin typeface="+mn-lt"/>
                <a:ea typeface="+mn-ea"/>
                <a:cs typeface="+mn-cs"/>
              </a:defRPr>
            </a:lvl2pPr>
            <a:lvl3pPr marL="688975" indent="-230188" algn="l" defTabSz="914400" rtl="0" eaLnBrk="1" latinLnBrk="0" hangingPunct="1">
              <a:lnSpc>
                <a:spcPct val="90000"/>
              </a:lnSpc>
              <a:spcBef>
                <a:spcPts val="500"/>
              </a:spcBef>
              <a:buClr>
                <a:schemeClr val="accent1">
                  <a:lumMod val="75000"/>
                </a:schemeClr>
              </a:buClr>
              <a:buFont typeface="Wingdings" pitchFamily="2" charset="2"/>
              <a:buChar char="§"/>
              <a:tabLst/>
              <a:defRPr sz="2400" kern="1200">
                <a:solidFill>
                  <a:schemeClr val="tx1"/>
                </a:solidFill>
                <a:latin typeface="+mn-lt"/>
                <a:ea typeface="+mn-ea"/>
                <a:cs typeface="+mn-cs"/>
              </a:defRPr>
            </a:lvl3pPr>
            <a:lvl4pPr marL="919163" indent="-230188" algn="l" defTabSz="914400" rtl="0" eaLnBrk="1" latinLnBrk="0" hangingPunct="1">
              <a:lnSpc>
                <a:spcPct val="90000"/>
              </a:lnSpc>
              <a:spcBef>
                <a:spcPts val="500"/>
              </a:spcBef>
              <a:buClr>
                <a:schemeClr val="accent1">
                  <a:lumMod val="75000"/>
                </a:schemeClr>
              </a:buClr>
              <a:buFont typeface="System Font Regular"/>
              <a:buChar char="–"/>
              <a:tabLst/>
              <a:defRPr sz="2000" kern="1200">
                <a:solidFill>
                  <a:schemeClr val="tx1"/>
                </a:solidFill>
                <a:latin typeface="+mn-lt"/>
                <a:ea typeface="+mn-ea"/>
                <a:cs typeface="+mn-cs"/>
              </a:defRPr>
            </a:lvl4pPr>
            <a:lvl5pPr marL="1149350" indent="-230188" algn="l" defTabSz="914400" rtl="0" eaLnBrk="1" latinLnBrk="0" hangingPunct="1">
              <a:lnSpc>
                <a:spcPct val="90000"/>
              </a:lnSpc>
              <a:spcBef>
                <a:spcPts val="500"/>
              </a:spcBef>
              <a:buClr>
                <a:schemeClr val="accent1">
                  <a:lumMod val="75000"/>
                </a:schemeClr>
              </a:buClr>
              <a:buFont typeface="Wingdings" pitchFamily="2" charset="2"/>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buClr>
                <a:srgbClr val="4472C4">
                  <a:lumMod val="75000"/>
                </a:srgbClr>
              </a:buClr>
              <a:buChar char="Ø"/>
              <a:defRPr/>
            </a:pPr>
            <a:r>
              <a:rPr kumimoji="0" lang="en-US" sz="1400" b="0" i="0" strike="noStrike" kern="100" cap="none" normalizeH="0" baseline="0" noProof="0" dirty="0">
                <a:ln>
                  <a:noFill/>
                </a:ln>
                <a:solidFill>
                  <a:srgbClr val="404040"/>
                </a:solidFill>
                <a:effectLst/>
                <a:uLnTx/>
                <a:uFillTx/>
                <a:ea typeface="Times New Roman" panose="02020603050405020304" pitchFamily="18" charset="0"/>
                <a:cs typeface="Calibri"/>
              </a:rPr>
              <a:t>Approved</a:t>
            </a:r>
            <a:r>
              <a:rPr lang="en-US" sz="1400" dirty="0">
                <a:solidFill>
                  <a:prstClr val="black"/>
                </a:solidFill>
                <a:ea typeface="Times New Roman" panose="02020603050405020304" pitchFamily="18" charset="0"/>
                <a:cs typeface="Times New Roman"/>
              </a:rPr>
              <a:t> and recommended to the Board of Directors:</a:t>
            </a:r>
          </a:p>
          <a:p>
            <a:pPr lvl="1" algn="just">
              <a:lnSpc>
                <a:spcPct val="100000"/>
              </a:lnSpc>
              <a:buClr>
                <a:srgbClr val="4472C4">
                  <a:lumMod val="75000"/>
                </a:srgbClr>
              </a:buClr>
              <a:buFont typeface="Wingdings" panose="05000000000000000000" pitchFamily="2" charset="2"/>
              <a:buChar char="§"/>
              <a:defRPr/>
            </a:pPr>
            <a:r>
              <a:rPr lang="en-US" sz="1200" dirty="0">
                <a:solidFill>
                  <a:prstClr val="black"/>
                </a:solidFill>
                <a:ea typeface="Times New Roman" panose="02020603050405020304" pitchFamily="18" charset="0"/>
                <a:cs typeface="Calibri"/>
              </a:rPr>
              <a:t>The 2024 Agreement of Cooperation between Engineers Australia and the Australia/New Zealand/Papua New Guinea Council of SPE.</a:t>
            </a:r>
            <a:endParaRPr lang="en-US" sz="1200" kern="0" dirty="0">
              <a:solidFill>
                <a:prstClr val="black"/>
              </a:solidFill>
              <a:ea typeface="Times New Roman" panose="02020603050405020304" pitchFamily="18" charset="0"/>
              <a:cs typeface="Times New Roman" panose="02020603050405020304" pitchFamily="18" charset="0"/>
            </a:endParaRPr>
          </a:p>
          <a:p>
            <a:pPr lvl="1">
              <a:buClr>
                <a:srgbClr val="2F5597"/>
              </a:buClr>
              <a:buFont typeface="Wingdings" panose="05000000000000000000" pitchFamily="2" charset="2"/>
              <a:buChar char="§"/>
              <a:defRPr/>
            </a:pPr>
            <a:r>
              <a:rPr lang="en-US" sz="1200" dirty="0">
                <a:solidFill>
                  <a:prstClr val="black"/>
                </a:solidFill>
                <a:latin typeface="Calibri"/>
                <a:ea typeface="Times New Roman" panose="02020603050405020304" pitchFamily="18" charset="0"/>
                <a:cs typeface="Calibri"/>
              </a:rPr>
              <a:t>Increase the Certification Exam fee from USD 250 to USD 325, increasing the Certification Renewal fee from USD 40 to USD 60. The fees should be reviewed no less than every 3 years.  This is first fee increase since 2006.</a:t>
            </a:r>
            <a:endParaRPr lang="en-US" sz="1200" dirty="0">
              <a:solidFill>
                <a:prstClr val="black"/>
              </a:solidFill>
              <a:cs typeface="Calibri" panose="020F0502020204030204"/>
            </a:endParaRPr>
          </a:p>
          <a:p>
            <a:pPr lvl="1" algn="just">
              <a:lnSpc>
                <a:spcPct val="100000"/>
              </a:lnSpc>
              <a:buClr>
                <a:srgbClr val="4472C4">
                  <a:lumMod val="75000"/>
                </a:srgbClr>
              </a:buClr>
              <a:buFont typeface="Wingdings" panose="05000000000000000000" pitchFamily="2" charset="2"/>
              <a:buChar char="§"/>
              <a:defRPr/>
            </a:pPr>
            <a:r>
              <a:rPr lang="en-US" sz="1200" kern="0" dirty="0">
                <a:latin typeface="Calibri"/>
                <a:ea typeface="Times New Roman" panose="02020603050405020304" pitchFamily="18" charset="0"/>
                <a:cs typeface="Calibri"/>
              </a:rPr>
              <a:t>The 2024 SPE International Awards.</a:t>
            </a:r>
            <a:endParaRPr lang="en-US" sz="1200" dirty="0">
              <a:latin typeface="Calibri"/>
              <a:ea typeface="Times New Roman" panose="02020603050405020304" pitchFamily="18" charset="0"/>
              <a:cs typeface="Calibri"/>
            </a:endParaRPr>
          </a:p>
          <a:p>
            <a:pPr lvl="1" algn="just">
              <a:lnSpc>
                <a:spcPct val="100000"/>
              </a:lnSpc>
              <a:buClr>
                <a:srgbClr val="2F5597"/>
              </a:buClr>
              <a:buFont typeface="Wingdings" panose="05000000000000000000" pitchFamily="2" charset="2"/>
              <a:buChar char="§"/>
              <a:defRPr/>
            </a:pPr>
            <a:r>
              <a:rPr lang="en-US" sz="1200" dirty="0">
                <a:latin typeface="Calibri"/>
                <a:ea typeface="Times New Roman" panose="02020603050405020304" pitchFamily="18" charset="0"/>
                <a:cs typeface="Calibri"/>
              </a:rPr>
              <a:t>The Stephen A. </a:t>
            </a:r>
            <a:r>
              <a:rPr lang="en-US" sz="1200" dirty="0" err="1">
                <a:latin typeface="Calibri"/>
                <a:ea typeface="Times New Roman" panose="02020603050405020304" pitchFamily="18" charset="0"/>
                <a:cs typeface="Calibri"/>
              </a:rPr>
              <a:t>Holditch</a:t>
            </a:r>
            <a:r>
              <a:rPr lang="en-US" sz="1200" dirty="0">
                <a:latin typeface="Calibri"/>
                <a:ea typeface="Times New Roman" panose="02020603050405020304" pitchFamily="18" charset="0"/>
                <a:cs typeface="Calibri"/>
              </a:rPr>
              <a:t> Award.</a:t>
            </a:r>
            <a:endParaRPr lang="en-US" sz="1200" dirty="0">
              <a:latin typeface="Calibri" panose="020F0502020204030204" pitchFamily="34" charset="0"/>
              <a:ea typeface="Times New Roman" panose="02020603050405020304" pitchFamily="18" charset="0"/>
              <a:cs typeface="Calibri" panose="020F0502020204030204" pitchFamily="34" charset="0"/>
            </a:endParaRPr>
          </a:p>
          <a:p>
            <a:pPr lvl="1" algn="just">
              <a:lnSpc>
                <a:spcPct val="100000"/>
              </a:lnSpc>
              <a:buClr>
                <a:srgbClr val="2F5597"/>
              </a:buClr>
              <a:buFont typeface="Wingdings" panose="05000000000000000000" pitchFamily="2" charset="2"/>
              <a:buChar char="§"/>
              <a:defRPr/>
            </a:pPr>
            <a:r>
              <a:rPr lang="en-US" sz="1200" dirty="0">
                <a:latin typeface="Calibri"/>
                <a:ea typeface="Times New Roman" panose="02020603050405020304" pitchFamily="18" charset="0"/>
                <a:cs typeface="Calibri"/>
              </a:rPr>
              <a:t>Delaying implementation of the 2024 World Bank Country Group changes (increases) until 2026.</a:t>
            </a:r>
          </a:p>
          <a:p>
            <a:pPr lvl="1" algn="just">
              <a:lnSpc>
                <a:spcPct val="100000"/>
              </a:lnSpc>
              <a:buClr>
                <a:srgbClr val="2F5597"/>
              </a:buClr>
              <a:buFont typeface="Wingdings" panose="05000000000000000000" pitchFamily="2" charset="2"/>
              <a:buChar char="§"/>
              <a:defRPr/>
            </a:pPr>
            <a:r>
              <a:rPr lang="en-US" sz="1200" dirty="0">
                <a:solidFill>
                  <a:srgbClr val="404040"/>
                </a:solidFill>
                <a:latin typeface="Calibri"/>
                <a:ea typeface="Times New Roman" panose="02020603050405020304" pitchFamily="18" charset="0"/>
                <a:cs typeface="Calibri"/>
              </a:rPr>
              <a:t>T</a:t>
            </a:r>
            <a:r>
              <a:rPr lang="en-US" sz="1200" dirty="0">
                <a:solidFill>
                  <a:srgbClr val="000000"/>
                </a:solidFill>
                <a:latin typeface="Calibri"/>
                <a:ea typeface="Times New Roman" panose="02020603050405020304" pitchFamily="18" charset="0"/>
                <a:cs typeface="Calibri"/>
              </a:rPr>
              <a:t>he name change of the ‘Erbil Section’ to the ‘SPE Northern Iraq Section’.</a:t>
            </a:r>
            <a:endParaRPr lang="en-US" sz="12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lvl="1" algn="just">
              <a:lnSpc>
                <a:spcPct val="100000"/>
              </a:lnSpc>
              <a:buClr>
                <a:srgbClr val="2F5597"/>
              </a:buClr>
              <a:buFont typeface="Wingdings" panose="05000000000000000000" pitchFamily="2" charset="2"/>
              <a:buChar char="§"/>
              <a:defRPr/>
            </a:pPr>
            <a:r>
              <a:rPr lang="en-US" sz="1200" dirty="0">
                <a:latin typeface="Calibri"/>
                <a:cs typeface="Calibri"/>
              </a:rPr>
              <a:t>The name of the newly established section in Timor-Leste to be the ‘Timor-Leste Section’.</a:t>
            </a:r>
            <a:endParaRPr lang="en-US" sz="1200" dirty="0">
              <a:latin typeface="Calibri" panose="020F0502020204030204" pitchFamily="34" charset="0"/>
              <a:cs typeface="Calibri" panose="020F0502020204030204" pitchFamily="34" charset="0"/>
            </a:endParaRPr>
          </a:p>
          <a:p>
            <a:pPr lvl="1" algn="just">
              <a:lnSpc>
                <a:spcPct val="100000"/>
              </a:lnSpc>
              <a:buClr>
                <a:srgbClr val="2F5597"/>
              </a:buClr>
              <a:buFont typeface="Wingdings" panose="05000000000000000000" pitchFamily="2" charset="2"/>
              <a:buChar char="§"/>
              <a:defRPr/>
            </a:pPr>
            <a:r>
              <a:rPr lang="en-US" sz="1200" dirty="0">
                <a:latin typeface="Calibri"/>
                <a:cs typeface="Calibri"/>
              </a:rPr>
              <a:t>Reinstating rebates for geographical sections with funds on account exceeding USD $500K.</a:t>
            </a:r>
            <a:endParaRPr lang="en-US" sz="1200" dirty="0">
              <a:latin typeface="Calibri" panose="020F0502020204030204" pitchFamily="34" charset="0"/>
              <a:cs typeface="Calibri" panose="020F0502020204030204" pitchFamily="34" charset="0"/>
            </a:endParaRPr>
          </a:p>
          <a:p>
            <a:pPr lvl="1" algn="just">
              <a:lnSpc>
                <a:spcPct val="100000"/>
              </a:lnSpc>
              <a:buClr>
                <a:srgbClr val="2F5597"/>
              </a:buClr>
              <a:buFont typeface="Wingdings" panose="05000000000000000000" pitchFamily="2" charset="2"/>
              <a:buChar char="§"/>
            </a:pPr>
            <a:r>
              <a:rPr lang="en-US" sz="1200" dirty="0">
                <a:latin typeface="Calibri"/>
                <a:cs typeface="Calibri"/>
              </a:rPr>
              <a:t>The revision of the Regional Director Travel Policy to allow them have the option to dedicate no more than 50% of their annual travel allowance to assist with section officer travel to Regional Section Officer Meetings.</a:t>
            </a:r>
            <a:endParaRPr lang="en-US" sz="1200" dirty="0">
              <a:solidFill>
                <a:srgbClr val="000000"/>
              </a:solidFill>
              <a:latin typeface="Calibri"/>
              <a:cs typeface="Calibri"/>
            </a:endParaRPr>
          </a:p>
          <a:p>
            <a:pPr algn="just">
              <a:lnSpc>
                <a:spcPct val="100000"/>
              </a:lnSpc>
              <a:buClr>
                <a:srgbClr val="2F5597"/>
              </a:buClr>
              <a:buChar char="Ø"/>
            </a:pPr>
            <a:r>
              <a:rPr lang="en-US" sz="1400" dirty="0">
                <a:solidFill>
                  <a:srgbClr val="000000"/>
                </a:solidFill>
                <a:latin typeface="Calibri"/>
                <a:cs typeface="Calibri"/>
              </a:rPr>
              <a:t>Staff presented</a:t>
            </a:r>
            <a:r>
              <a:rPr lang="en-US" sz="1400" dirty="0">
                <a:latin typeface="Calibri"/>
                <a:cs typeface="Calibri"/>
              </a:rPr>
              <a:t> an overview of the </a:t>
            </a:r>
            <a:r>
              <a:rPr lang="en-US" sz="1400" dirty="0" err="1">
                <a:latin typeface="Calibri"/>
                <a:cs typeface="Calibri"/>
              </a:rPr>
              <a:t>OnePetro</a:t>
            </a:r>
            <a:r>
              <a:rPr lang="en-US" sz="1400" dirty="0">
                <a:latin typeface="Calibri"/>
                <a:cs typeface="Calibri"/>
              </a:rPr>
              <a:t> pricing structure and review process, a general program review, and work conducted to develop SPE’s data driven Membership Value Proposition Statement.</a:t>
            </a:r>
            <a:endParaRPr lang="en-US" sz="1400" dirty="0">
              <a:solidFill>
                <a:srgbClr val="000000"/>
              </a:solidFill>
              <a:latin typeface="Calibri"/>
              <a:cs typeface="Calibri"/>
            </a:endParaRPr>
          </a:p>
          <a:p>
            <a:pPr algn="just">
              <a:lnSpc>
                <a:spcPct val="100000"/>
              </a:lnSpc>
              <a:buClr>
                <a:srgbClr val="2F5597"/>
              </a:buClr>
              <a:buChar char="Ø"/>
            </a:pPr>
            <a:r>
              <a:rPr lang="en-US" sz="1400" dirty="0">
                <a:solidFill>
                  <a:srgbClr val="000000"/>
                </a:solidFill>
                <a:latin typeface="Calibri"/>
                <a:cs typeface="Calibri"/>
              </a:rPr>
              <a:t>The</a:t>
            </a:r>
            <a:r>
              <a:rPr lang="en-US" sz="1400" dirty="0">
                <a:latin typeface="Calibri"/>
                <a:cs typeface="Calibri"/>
              </a:rPr>
              <a:t> Board Committee conducted a high-level SWOT analysis on a selection of Member Programs.</a:t>
            </a:r>
          </a:p>
          <a:p>
            <a:pPr algn="just">
              <a:lnSpc>
                <a:spcPct val="100000"/>
              </a:lnSpc>
              <a:buClr>
                <a:srgbClr val="2F5597"/>
              </a:buClr>
              <a:buFont typeface="Wingdings" panose="05000000000000000000" pitchFamily="2" charset="2"/>
              <a:buChar char="Ø"/>
            </a:pPr>
            <a:endParaRPr lang="en-US" sz="1400" dirty="0">
              <a:latin typeface="Calibri" panose="020F0502020204030204" pitchFamily="34" charset="0"/>
              <a:cs typeface="Calibri" panose="020F0502020204030204" pitchFamily="34" charset="0"/>
            </a:endParaRPr>
          </a:p>
          <a:p>
            <a:pPr>
              <a:lnSpc>
                <a:spcPct val="100000"/>
              </a:lnSpc>
              <a:buClr>
                <a:srgbClr val="2F5597"/>
              </a:buClr>
              <a:buFont typeface="Wingdings" panose="05000000000000000000" pitchFamily="2" charset="2"/>
              <a:buChar char="§"/>
            </a:pPr>
            <a:endParaRPr lang="en-US" sz="1600" dirty="0">
              <a:latin typeface="Calibri" panose="020F0502020204030204" pitchFamily="34" charset="0"/>
              <a:cs typeface="Calibri" panose="020F0502020204030204" pitchFamily="34" charset="0"/>
            </a:endParaRPr>
          </a:p>
          <a:p>
            <a:pPr>
              <a:lnSpc>
                <a:spcPct val="100000"/>
              </a:lnSpc>
              <a:buClr>
                <a:srgbClr val="2F5597"/>
              </a:buClr>
            </a:pPr>
            <a:endParaRPr lang="en-US" sz="1600" dirty="0">
              <a:latin typeface="Calibri" panose="020F0502020204030204" pitchFamily="34" charset="0"/>
              <a:ea typeface="Times New Roman" panose="02020603050405020304" pitchFamily="18" charset="0"/>
              <a:cs typeface="Calibri" panose="020F0502020204030204" pitchFamily="34" charset="0"/>
            </a:endParaRPr>
          </a:p>
          <a:p>
            <a:pPr>
              <a:lnSpc>
                <a:spcPct val="100000"/>
              </a:lnSpc>
              <a:buClr>
                <a:srgbClr val="2F5597"/>
              </a:buClr>
              <a:buChar char="Ø"/>
            </a:pPr>
            <a:endParaRPr lang="en-US" sz="1600" dirty="0">
              <a:latin typeface="Calibri" panose="020F0502020204030204" pitchFamily="34" charset="0"/>
              <a:cs typeface="Calibri" panose="020F0502020204030204" pitchFamily="34" charset="0"/>
            </a:endParaRPr>
          </a:p>
          <a:p>
            <a:pPr marL="0" indent="0">
              <a:lnSpc>
                <a:spcPct val="100000"/>
              </a:lnSpc>
              <a:buNone/>
            </a:pPr>
            <a:endParaRPr lang="en-US" sz="1600" dirty="0">
              <a:latin typeface="Calibri" panose="020F0502020204030204" pitchFamily="34" charset="0"/>
              <a:ea typeface="Times New Roman" panose="02020603050405020304" pitchFamily="18" charset="0"/>
              <a:cs typeface="Calibri" panose="020F0502020204030204" pitchFamily="34" charset="0"/>
            </a:endParaRPr>
          </a:p>
          <a:p>
            <a:pPr marL="0" indent="0">
              <a:lnSpc>
                <a:spcPct val="100000"/>
              </a:lnSpc>
              <a:buNone/>
            </a:pPr>
            <a:endParaRPr lang="en-US" sz="1600" dirty="0">
              <a:solidFill>
                <a:prstClr val="black"/>
              </a:solidFill>
              <a:latin typeface="Calibri" panose="020F0502020204030204" pitchFamily="34" charset="0"/>
              <a:cs typeface="Calibri" panose="020F0502020204030204" pitchFamily="34" charset="0"/>
            </a:endParaRPr>
          </a:p>
          <a:p>
            <a:pPr marL="0" indent="0">
              <a:lnSpc>
                <a:spcPct val="100000"/>
              </a:lnSpc>
              <a:buNone/>
            </a:pPr>
            <a:endParaRPr lang="en-US" sz="1600" dirty="0">
              <a:solidFill>
                <a:prstClr val="black"/>
              </a:solidFill>
              <a:latin typeface="Calibri" panose="020F0502020204030204" pitchFamily="34" charset="0"/>
              <a:cs typeface="Calibri" panose="020F0502020204030204" pitchFamily="34" charset="0"/>
            </a:endParaRPr>
          </a:p>
          <a:p>
            <a:pPr>
              <a:lnSpc>
                <a:spcPct val="100000"/>
              </a:lnSpc>
              <a:buFont typeface="Wingdings" panose="05000000000000000000" pitchFamily="2" charset="2"/>
              <a:buChar char="Ø"/>
            </a:pPr>
            <a:endParaRPr lang="en-US" sz="1600" dirty="0">
              <a:solidFill>
                <a:prstClr val="black"/>
              </a:solidFill>
              <a:latin typeface="Calibri" panose="020F0502020204030204"/>
              <a:cs typeface="Calibri" panose="020F0502020204030204"/>
            </a:endParaRPr>
          </a:p>
        </p:txBody>
      </p:sp>
    </p:spTree>
    <p:extLst>
      <p:ext uri="{BB962C8B-B14F-4D97-AF65-F5344CB8AC3E}">
        <p14:creationId xmlns:p14="http://schemas.microsoft.com/office/powerpoint/2010/main" val="3604568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FA3D4E-1323-43DA-81E4-B4DB1E5907B3}"/>
              </a:ext>
            </a:extLst>
          </p:cNvPr>
          <p:cNvSpPr>
            <a:spLocks noGrp="1"/>
          </p:cNvSpPr>
          <p:nvPr>
            <p:ph type="title"/>
          </p:nvPr>
        </p:nvSpPr>
        <p:spPr/>
        <p:txBody>
          <a:bodyPr>
            <a:normAutofit/>
          </a:bodyPr>
          <a:lstStyle/>
          <a:p>
            <a:r>
              <a:rPr lang="en-US" sz="3600" b="1" dirty="0">
                <a:latin typeface="Arial" panose="020B0604020202020204" pitchFamily="34" charset="0"/>
                <a:cs typeface="Arial" panose="020B0604020202020204" pitchFamily="34" charset="0"/>
              </a:rPr>
              <a:t>Technical Content – July 2024</a:t>
            </a:r>
          </a:p>
        </p:txBody>
      </p:sp>
      <p:sp>
        <p:nvSpPr>
          <p:cNvPr id="2" name="Content Placeholder 1">
            <a:extLst>
              <a:ext uri="{FF2B5EF4-FFF2-40B4-BE49-F238E27FC236}">
                <a16:creationId xmlns:a16="http://schemas.microsoft.com/office/drawing/2014/main" id="{DDB18A50-74BD-499E-8930-167F922D23E4}"/>
              </a:ext>
            </a:extLst>
          </p:cNvPr>
          <p:cNvSpPr>
            <a:spLocks noGrp="1"/>
          </p:cNvSpPr>
          <p:nvPr>
            <p:ph sz="half" idx="1"/>
          </p:nvPr>
        </p:nvSpPr>
        <p:spPr>
          <a:xfrm>
            <a:off x="165299" y="1211385"/>
            <a:ext cx="7938120" cy="5468847"/>
          </a:xfrm>
        </p:spPr>
        <p:txBody>
          <a:bodyPr vert="horz" lIns="91440" tIns="45720" rIns="91440" bIns="45720" rtlCol="0" anchor="t">
            <a:noAutofit/>
          </a:bodyPr>
          <a:lstStyle/>
          <a:p>
            <a:pPr>
              <a:buFont typeface="Wingdings" panose="05000000000000000000" pitchFamily="2" charset="2"/>
              <a:buChar char="Ø"/>
            </a:pPr>
            <a:r>
              <a:rPr lang="en-US" sz="1400" kern="100" dirty="0">
                <a:cs typeface="Calibri" panose="020F0502020204030204" pitchFamily="34" charset="0"/>
              </a:rPr>
              <a:t>Approved and recommended </a:t>
            </a:r>
            <a:r>
              <a:rPr lang="en-US" sz="1400" dirty="0"/>
              <a:t>to the Board of Directors:</a:t>
            </a:r>
          </a:p>
          <a:p>
            <a:pPr lvl="1">
              <a:buFont typeface="Wingdings" panose="05000000000000000000" pitchFamily="2" charset="2"/>
              <a:buChar char="§"/>
            </a:pPr>
            <a:r>
              <a:rPr lang="en-US" sz="1200" dirty="0"/>
              <a:t>to sunset the PetroWiki </a:t>
            </a:r>
            <a:r>
              <a:rPr lang="en-US" sz="1200" u="sng" dirty="0"/>
              <a:t>platform</a:t>
            </a:r>
            <a:r>
              <a:rPr lang="en-US" sz="1200" dirty="0"/>
              <a:t> and migrate all the pages to </a:t>
            </a:r>
            <a:r>
              <a:rPr lang="en-US" sz="1200" dirty="0" err="1"/>
              <a:t>OnePetro</a:t>
            </a:r>
            <a:r>
              <a:rPr lang="en-US" sz="1200" dirty="0"/>
              <a:t>.  All content preserved in </a:t>
            </a:r>
            <a:r>
              <a:rPr lang="en-US" sz="1200" dirty="0" err="1"/>
              <a:t>OnePetro</a:t>
            </a:r>
            <a:r>
              <a:rPr lang="en-US" sz="1200" dirty="0"/>
              <a:t>.</a:t>
            </a:r>
          </a:p>
          <a:p>
            <a:pPr lvl="1">
              <a:buFont typeface="Wingdings" panose="05000000000000000000" pitchFamily="2" charset="2"/>
              <a:buChar char="§"/>
            </a:pPr>
            <a:r>
              <a:rPr lang="en-US" sz="1200" dirty="0"/>
              <a:t>the use and objectives of the “Solutions. People. Energy.” tagline for wider usage, </a:t>
            </a:r>
            <a:r>
              <a:rPr lang="en-GB" sz="1200" dirty="0"/>
              <a:t>following the proposed logo objectives and guidelines; that the logo with the tagline be available to Sections and Chapters, on a request basis; to sunset the usage of the “Society for Professionals in Energy” tagline; and that the Regional and Technical Directors begin outreach by announcing the tagline logo to their respective sections.</a:t>
            </a:r>
          </a:p>
          <a:p>
            <a:pPr lvl="1">
              <a:buFont typeface="Wingdings" panose="05000000000000000000" pitchFamily="2" charset="2"/>
              <a:buChar char="§"/>
            </a:pPr>
            <a:r>
              <a:rPr lang="en-US" sz="1200" dirty="0">
                <a:solidFill>
                  <a:srgbClr val="000000"/>
                </a:solidFill>
              </a:rPr>
              <a:t>t</a:t>
            </a:r>
            <a:r>
              <a:rPr lang="en-US" sz="1200" b="0" i="0" dirty="0">
                <a:solidFill>
                  <a:srgbClr val="000000"/>
                </a:solidFill>
                <a:effectLst/>
              </a:rPr>
              <a:t>o approve the text edits to the </a:t>
            </a:r>
            <a:r>
              <a:rPr lang="en-US" sz="1200" i="0" dirty="0">
                <a:solidFill>
                  <a:srgbClr val="000000"/>
                </a:solidFill>
                <a:effectLst/>
              </a:rPr>
              <a:t>AI-Generated Content in Publications </a:t>
            </a:r>
            <a:r>
              <a:rPr lang="en-US" sz="1200" b="0" i="0" dirty="0">
                <a:solidFill>
                  <a:srgbClr val="000000"/>
                </a:solidFill>
                <a:effectLst/>
              </a:rPr>
              <a:t>policy.</a:t>
            </a:r>
          </a:p>
          <a:p>
            <a:pPr lvl="1">
              <a:buFont typeface="Wingdings" panose="05000000000000000000" pitchFamily="2" charset="2"/>
              <a:buChar char="§"/>
            </a:pPr>
            <a:r>
              <a:rPr lang="en-US" sz="1200" b="0" i="0" dirty="0">
                <a:solidFill>
                  <a:srgbClr val="000000"/>
                </a:solidFill>
                <a:effectLst/>
              </a:rPr>
              <a:t>that </a:t>
            </a:r>
            <a:r>
              <a:rPr lang="en-US" sz="1200" dirty="0"/>
              <a:t>the draft SPE CO</a:t>
            </a:r>
            <a:r>
              <a:rPr lang="en-US" sz="1200" baseline="-25000" dirty="0"/>
              <a:t>2</a:t>
            </a:r>
            <a:r>
              <a:rPr lang="en-US" sz="1200" dirty="0"/>
              <a:t> Storage Resources Management System (2024) document be opened for public comment.</a:t>
            </a:r>
            <a:endParaRPr lang="en-US" sz="1200" b="0" i="0" dirty="0">
              <a:solidFill>
                <a:srgbClr val="000000"/>
              </a:solidFill>
              <a:effectLst/>
            </a:endParaRPr>
          </a:p>
          <a:p>
            <a:pPr>
              <a:spcAft>
                <a:spcPts val="600"/>
              </a:spcAft>
              <a:buFont typeface="Wingdings" panose="05000000000000000000" pitchFamily="2" charset="2"/>
              <a:buChar char="Ø"/>
            </a:pPr>
            <a:r>
              <a:rPr lang="en-US" sz="1400" dirty="0"/>
              <a:t>Reviewed and approved the </a:t>
            </a:r>
            <a:r>
              <a:rPr lang="en-US" sz="1400" dirty="0">
                <a:cs typeface="Calibri" panose="020F0502020204030204"/>
              </a:rPr>
              <a:t>Asia Pacific CCUS Conference and Exhibition</a:t>
            </a:r>
            <a:r>
              <a:rPr lang="en-US" sz="1400" dirty="0"/>
              <a:t> Event Request (ERF).</a:t>
            </a:r>
          </a:p>
          <a:p>
            <a:pPr>
              <a:spcAft>
                <a:spcPts val="600"/>
              </a:spcAft>
              <a:buFont typeface="Wingdings" panose="05000000000000000000" pitchFamily="2" charset="2"/>
              <a:buChar char="Ø"/>
            </a:pPr>
            <a:r>
              <a:rPr lang="en-US" sz="1400" dirty="0"/>
              <a:t>Received updates on ATCE 2024; SPE </a:t>
            </a:r>
            <a:r>
              <a:rPr lang="en-AE" sz="1400" dirty="0"/>
              <a:t>International HSE and Sustainability Conference and Exhibition</a:t>
            </a:r>
            <a:r>
              <a:rPr lang="en-US" sz="1400" dirty="0"/>
              <a:t>; </a:t>
            </a:r>
            <a:r>
              <a:rPr lang="en-AU" sz="1400" dirty="0"/>
              <a:t>Utilizing Member Value and Other Data to Evaluate SPE Offerings; t</a:t>
            </a:r>
            <a:r>
              <a:rPr lang="en-US" sz="1400" dirty="0"/>
              <a:t>he Geothermal Events and Activities (GEODE) Advisory Committee; and OnePetro Subscription Pricing.</a:t>
            </a:r>
          </a:p>
          <a:p>
            <a:pPr>
              <a:spcAft>
                <a:spcPts val="600"/>
              </a:spcAft>
              <a:buFont typeface="Wingdings" panose="05000000000000000000" pitchFamily="2" charset="2"/>
              <a:buChar char="Ø"/>
            </a:pPr>
            <a:r>
              <a:rPr lang="en-US" sz="1400" dirty="0"/>
              <a:t>During the committee goals review, added a workgroup to review SPE’s training offerings for relevance and a way forward; requested that Simon Seaton provide an update of the Strategic Plan relative to the Technical Content Committee at the September Board Meeting; and plan to add a workgroup after ATCE to review the 100+ ancillary events during ATCE.</a:t>
            </a:r>
          </a:p>
          <a:p>
            <a:pPr>
              <a:spcAft>
                <a:spcPts val="600"/>
              </a:spcAft>
              <a:buFont typeface="Wingdings" panose="05000000000000000000" pitchFamily="2" charset="2"/>
              <a:buChar char="Ø"/>
            </a:pPr>
            <a:r>
              <a:rPr lang="en-US" sz="1400" dirty="0"/>
              <a:t>Discussed the use of AI “notetaking tools” in virtual SPE staff-managed committee meetings, like otter.ai (Staff received approval to draft guidelines for committee use.); and cost concerns for SPE’s Technical Community.</a:t>
            </a:r>
            <a:endParaRPr lang="en-US" sz="1600" dirty="0"/>
          </a:p>
        </p:txBody>
      </p:sp>
      <p:sp>
        <p:nvSpPr>
          <p:cNvPr id="31" name="TextBox 30">
            <a:extLst>
              <a:ext uri="{FF2B5EF4-FFF2-40B4-BE49-F238E27FC236}">
                <a16:creationId xmlns:a16="http://schemas.microsoft.com/office/drawing/2014/main" id="{B8AF2CD6-EA57-3A17-8803-C4EA428CACBC}"/>
              </a:ext>
            </a:extLst>
          </p:cNvPr>
          <p:cNvSpPr txBox="1"/>
          <p:nvPr/>
        </p:nvSpPr>
        <p:spPr bwMode="auto">
          <a:xfrm>
            <a:off x="10861739" y="2439764"/>
            <a:ext cx="1164962" cy="368250"/>
          </a:xfrm>
          <a:prstGeom prst="rect">
            <a:avLst/>
          </a:prstGeom>
          <a:noFill/>
          <a:ln w="3175">
            <a:noFill/>
          </a:ln>
        </p:spPr>
        <p:txBody>
          <a:bodyPr wrap="none" lIns="27000" tIns="27000" rIns="0" bIns="0" rtlCol="0">
            <a:noAutofit/>
          </a:bodyPr>
          <a:lstStyle/>
          <a:p>
            <a:pPr algn="ctr" defTabSz="685800" fontAlgn="base">
              <a:spcBef>
                <a:spcPct val="0"/>
              </a:spcBef>
              <a:spcAft>
                <a:spcPct val="0"/>
              </a:spcAft>
              <a:defRPr/>
            </a:pPr>
            <a:r>
              <a:rPr lang="en-US" sz="1000" dirty="0">
                <a:solidFill>
                  <a:prstClr val="black"/>
                </a:solidFill>
                <a:latin typeface="Arial" panose="020B0604020202020204" pitchFamily="34" charset="0"/>
                <a:cs typeface="Arial" panose="020B0604020202020204" pitchFamily="34" charset="0"/>
              </a:rPr>
              <a:t>Sushma Bhan</a:t>
            </a:r>
          </a:p>
        </p:txBody>
      </p:sp>
      <p:sp>
        <p:nvSpPr>
          <p:cNvPr id="34" name="TextBox 33">
            <a:extLst>
              <a:ext uri="{FF2B5EF4-FFF2-40B4-BE49-F238E27FC236}">
                <a16:creationId xmlns:a16="http://schemas.microsoft.com/office/drawing/2014/main" id="{EA376231-4013-A88F-1610-4D343BE046CF}"/>
              </a:ext>
            </a:extLst>
          </p:cNvPr>
          <p:cNvSpPr txBox="1"/>
          <p:nvPr/>
        </p:nvSpPr>
        <p:spPr bwMode="auto">
          <a:xfrm>
            <a:off x="9524475" y="3818518"/>
            <a:ext cx="1113501" cy="368250"/>
          </a:xfrm>
          <a:prstGeom prst="rect">
            <a:avLst/>
          </a:prstGeom>
          <a:noFill/>
          <a:ln w="3175">
            <a:noFill/>
          </a:ln>
        </p:spPr>
        <p:txBody>
          <a:bodyPr wrap="none" lIns="27000" tIns="27000" rIns="0" bIns="0" rtlCol="0">
            <a:noAutofit/>
          </a:bodyPr>
          <a:lstStyle/>
          <a:p>
            <a:pPr algn="ctr" defTabSz="685800" fontAlgn="base">
              <a:spcBef>
                <a:spcPct val="0"/>
              </a:spcBef>
              <a:spcAft>
                <a:spcPct val="0"/>
              </a:spcAft>
              <a:defRPr/>
            </a:pPr>
            <a:r>
              <a:rPr lang="en-US" sz="1000" dirty="0">
                <a:solidFill>
                  <a:prstClr val="black"/>
                </a:solidFill>
                <a:latin typeface="Arial" panose="020B0604020202020204" pitchFamily="34" charset="0"/>
                <a:cs typeface="Arial" panose="020B0604020202020204" pitchFamily="34" charset="0"/>
              </a:rPr>
              <a:t>Henricus Herwin</a:t>
            </a:r>
          </a:p>
        </p:txBody>
      </p:sp>
      <p:sp>
        <p:nvSpPr>
          <p:cNvPr id="36" name="TextBox 35">
            <a:extLst>
              <a:ext uri="{FF2B5EF4-FFF2-40B4-BE49-F238E27FC236}">
                <a16:creationId xmlns:a16="http://schemas.microsoft.com/office/drawing/2014/main" id="{9A766B60-89CA-5895-9275-6BA4A8417D1A}"/>
              </a:ext>
            </a:extLst>
          </p:cNvPr>
          <p:cNvSpPr txBox="1"/>
          <p:nvPr/>
        </p:nvSpPr>
        <p:spPr bwMode="auto">
          <a:xfrm>
            <a:off x="8063487" y="3844050"/>
            <a:ext cx="1113501" cy="368250"/>
          </a:xfrm>
          <a:prstGeom prst="rect">
            <a:avLst/>
          </a:prstGeom>
          <a:noFill/>
          <a:ln w="3175">
            <a:noFill/>
          </a:ln>
        </p:spPr>
        <p:txBody>
          <a:bodyPr wrap="none" lIns="27000" tIns="27000" rIns="0" bIns="0" rtlCol="0">
            <a:noAutofit/>
          </a:bodyPr>
          <a:lstStyle/>
          <a:p>
            <a:pPr algn="ctr" defTabSz="685800" fontAlgn="base">
              <a:spcBef>
                <a:spcPct val="0"/>
              </a:spcBef>
              <a:spcAft>
                <a:spcPct val="0"/>
              </a:spcAft>
              <a:defRPr/>
            </a:pPr>
            <a:r>
              <a:rPr lang="en-US" sz="1000" dirty="0">
                <a:solidFill>
                  <a:prstClr val="black"/>
                </a:solidFill>
                <a:latin typeface="Arial" panose="020B0604020202020204" pitchFamily="34" charset="0"/>
                <a:cs typeface="Arial" panose="020B0604020202020204" pitchFamily="34" charset="0"/>
              </a:rPr>
              <a:t>Oghogho Effiom</a:t>
            </a:r>
          </a:p>
        </p:txBody>
      </p:sp>
      <p:sp>
        <p:nvSpPr>
          <p:cNvPr id="38" name="TextBox 37">
            <a:extLst>
              <a:ext uri="{FF2B5EF4-FFF2-40B4-BE49-F238E27FC236}">
                <a16:creationId xmlns:a16="http://schemas.microsoft.com/office/drawing/2014/main" id="{F4A86765-5F07-A509-5C11-97DE2CC53767}"/>
              </a:ext>
            </a:extLst>
          </p:cNvPr>
          <p:cNvSpPr txBox="1"/>
          <p:nvPr/>
        </p:nvSpPr>
        <p:spPr bwMode="auto">
          <a:xfrm>
            <a:off x="9584601" y="6390392"/>
            <a:ext cx="1113501" cy="368250"/>
          </a:xfrm>
          <a:prstGeom prst="rect">
            <a:avLst/>
          </a:prstGeom>
          <a:noFill/>
          <a:ln w="3175">
            <a:noFill/>
          </a:ln>
        </p:spPr>
        <p:txBody>
          <a:bodyPr wrap="none" lIns="27000" tIns="27000" rIns="0" bIns="0" rtlCol="0">
            <a:noAutofit/>
          </a:bodyPr>
          <a:lstStyle/>
          <a:p>
            <a:pPr algn="ctr" defTabSz="685800" fontAlgn="base">
              <a:spcBef>
                <a:spcPct val="0"/>
              </a:spcBef>
              <a:spcAft>
                <a:spcPct val="0"/>
              </a:spcAft>
              <a:defRPr/>
            </a:pPr>
            <a:r>
              <a:rPr lang="en-US" sz="1000" dirty="0">
                <a:solidFill>
                  <a:prstClr val="black"/>
                </a:solidFill>
                <a:latin typeface="Arial" panose="020B0604020202020204" pitchFamily="34" charset="0"/>
                <a:cs typeface="Arial" panose="020B0604020202020204" pitchFamily="34" charset="0"/>
              </a:rPr>
              <a:t>Hisham Zubari</a:t>
            </a:r>
          </a:p>
        </p:txBody>
      </p:sp>
      <p:pic>
        <p:nvPicPr>
          <p:cNvPr id="39" name="Picture 4" descr="Karen Olson">
            <a:extLst>
              <a:ext uri="{FF2B5EF4-FFF2-40B4-BE49-F238E27FC236}">
                <a16:creationId xmlns:a16="http://schemas.microsoft.com/office/drawing/2014/main" id="{7222FFAE-3046-9266-B1C0-17712F2376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3420" y="1442818"/>
            <a:ext cx="1033637" cy="103363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 name="Picture 14">
            <a:extLst>
              <a:ext uri="{FF2B5EF4-FFF2-40B4-BE49-F238E27FC236}">
                <a16:creationId xmlns:a16="http://schemas.microsoft.com/office/drawing/2014/main" id="{25D1228B-476D-27BE-48CD-A2CDC478C4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8093838" y="2809479"/>
            <a:ext cx="1027477" cy="102747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99CC6CD2-2E00-6149-A1B8-68AAAA396C6A}"/>
              </a:ext>
            </a:extLst>
          </p:cNvPr>
          <p:cNvSpPr txBox="1"/>
          <p:nvPr/>
        </p:nvSpPr>
        <p:spPr bwMode="auto">
          <a:xfrm>
            <a:off x="8023556" y="2439764"/>
            <a:ext cx="1113501" cy="368250"/>
          </a:xfrm>
          <a:prstGeom prst="rect">
            <a:avLst/>
          </a:prstGeom>
          <a:noFill/>
          <a:ln w="3175">
            <a:noFill/>
          </a:ln>
        </p:spPr>
        <p:txBody>
          <a:bodyPr wrap="none" lIns="27000" tIns="27000" rIns="0" bIns="0" rtlCol="0">
            <a:noAutofit/>
          </a:bodyPr>
          <a:lstStyle/>
          <a:p>
            <a:pPr algn="ctr" defTabSz="685800" fontAlgn="base">
              <a:spcBef>
                <a:spcPct val="0"/>
              </a:spcBef>
              <a:spcAft>
                <a:spcPct val="0"/>
              </a:spcAft>
              <a:defRPr/>
            </a:pPr>
            <a:r>
              <a:rPr lang="en-US" sz="1000" dirty="0">
                <a:solidFill>
                  <a:prstClr val="black"/>
                </a:solidFill>
                <a:latin typeface="Arial" panose="020B0604020202020204" pitchFamily="34" charset="0"/>
                <a:cs typeface="Arial" panose="020B0604020202020204" pitchFamily="34" charset="0"/>
              </a:rPr>
              <a:t>Karen Olson</a:t>
            </a:r>
          </a:p>
        </p:txBody>
      </p:sp>
      <p:pic>
        <p:nvPicPr>
          <p:cNvPr id="45" name="Picture 2">
            <a:extLst>
              <a:ext uri="{FF2B5EF4-FFF2-40B4-BE49-F238E27FC236}">
                <a16:creationId xmlns:a16="http://schemas.microsoft.com/office/drawing/2014/main" id="{54C23D7B-3298-D634-0EF4-24B9417F6E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9600097" y="5356755"/>
            <a:ext cx="1033637" cy="103363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6" name="Picture 45">
            <a:extLst>
              <a:ext uri="{FF2B5EF4-FFF2-40B4-BE49-F238E27FC236}">
                <a16:creationId xmlns:a16="http://schemas.microsoft.com/office/drawing/2014/main" id="{02938035-275E-64AC-7820-1BD3F3AC1B4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10889117" y="1350414"/>
            <a:ext cx="1027477" cy="102747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0" name="Picture 10">
            <a:extLst>
              <a:ext uri="{FF2B5EF4-FFF2-40B4-BE49-F238E27FC236}">
                <a16:creationId xmlns:a16="http://schemas.microsoft.com/office/drawing/2014/main" id="{D7D03CE3-C032-8721-9E74-6A83D405A66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p:blipFill>
        <p:spPr bwMode="auto">
          <a:xfrm>
            <a:off x="9563404" y="2791813"/>
            <a:ext cx="1050525" cy="105052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1" name="TextBox 50">
            <a:extLst>
              <a:ext uri="{FF2B5EF4-FFF2-40B4-BE49-F238E27FC236}">
                <a16:creationId xmlns:a16="http://schemas.microsoft.com/office/drawing/2014/main" id="{A89305EA-4BA4-DF2A-B6E6-9723B67D08BE}"/>
              </a:ext>
            </a:extLst>
          </p:cNvPr>
          <p:cNvSpPr txBox="1"/>
          <p:nvPr/>
        </p:nvSpPr>
        <p:spPr bwMode="auto">
          <a:xfrm>
            <a:off x="8208920" y="5156055"/>
            <a:ext cx="1113501" cy="368250"/>
          </a:xfrm>
          <a:prstGeom prst="rect">
            <a:avLst/>
          </a:prstGeom>
          <a:noFill/>
          <a:ln w="3175">
            <a:noFill/>
          </a:ln>
        </p:spPr>
        <p:txBody>
          <a:bodyPr wrap="none" lIns="27000" tIns="27000" rIns="0" bIns="0" rtlCol="0">
            <a:noAutofit/>
          </a:bodyPr>
          <a:lstStyle/>
          <a:p>
            <a:pPr algn="ctr" defTabSz="685800" fontAlgn="base">
              <a:spcBef>
                <a:spcPct val="0"/>
              </a:spcBef>
              <a:spcAft>
                <a:spcPct val="0"/>
              </a:spcAft>
              <a:defRPr/>
            </a:pPr>
            <a:r>
              <a:rPr lang="en-US" sz="1000" dirty="0">
                <a:solidFill>
                  <a:prstClr val="black"/>
                </a:solidFill>
                <a:latin typeface="Arial" panose="020B0604020202020204" pitchFamily="34" charset="0"/>
                <a:cs typeface="Arial" panose="020B0604020202020204" pitchFamily="34" charset="0"/>
              </a:rPr>
              <a:t>Robin Macmillan</a:t>
            </a:r>
          </a:p>
        </p:txBody>
      </p:sp>
      <p:sp>
        <p:nvSpPr>
          <p:cNvPr id="52" name="TextBox 51">
            <a:extLst>
              <a:ext uri="{FF2B5EF4-FFF2-40B4-BE49-F238E27FC236}">
                <a16:creationId xmlns:a16="http://schemas.microsoft.com/office/drawing/2014/main" id="{9BDCF4A4-A79A-14F2-C6D9-8406EA12388C}"/>
              </a:ext>
            </a:extLst>
          </p:cNvPr>
          <p:cNvSpPr txBox="1"/>
          <p:nvPr/>
        </p:nvSpPr>
        <p:spPr bwMode="auto">
          <a:xfrm>
            <a:off x="9486484" y="2447383"/>
            <a:ext cx="1113501" cy="368250"/>
          </a:xfrm>
          <a:prstGeom prst="rect">
            <a:avLst/>
          </a:prstGeom>
          <a:noFill/>
          <a:ln w="3175">
            <a:noFill/>
          </a:ln>
        </p:spPr>
        <p:txBody>
          <a:bodyPr wrap="none" lIns="27000" tIns="27000" rIns="0" bIns="0" rtlCol="0">
            <a:noAutofit/>
          </a:bodyPr>
          <a:lstStyle/>
          <a:p>
            <a:pPr algn="ctr" defTabSz="685800" fontAlgn="base">
              <a:spcBef>
                <a:spcPct val="0"/>
              </a:spcBef>
              <a:spcAft>
                <a:spcPct val="0"/>
              </a:spcAft>
              <a:defRPr/>
            </a:pPr>
            <a:r>
              <a:rPr lang="en-US" sz="1000" dirty="0">
                <a:solidFill>
                  <a:prstClr val="black"/>
                </a:solidFill>
                <a:latin typeface="Arial" panose="020B0604020202020204" pitchFamily="34" charset="0"/>
                <a:cs typeface="Arial" panose="020B0604020202020204" pitchFamily="34" charset="0"/>
              </a:rPr>
              <a:t>Hamad Al-Marri</a:t>
            </a:r>
          </a:p>
        </p:txBody>
      </p:sp>
      <p:sp>
        <p:nvSpPr>
          <p:cNvPr id="53" name="TextBox 52">
            <a:extLst>
              <a:ext uri="{FF2B5EF4-FFF2-40B4-BE49-F238E27FC236}">
                <a16:creationId xmlns:a16="http://schemas.microsoft.com/office/drawing/2014/main" id="{148EE407-D573-8F0B-A759-1193D4FB4002}"/>
              </a:ext>
            </a:extLst>
          </p:cNvPr>
          <p:cNvSpPr txBox="1"/>
          <p:nvPr/>
        </p:nvSpPr>
        <p:spPr bwMode="auto">
          <a:xfrm>
            <a:off x="10996626" y="5139336"/>
            <a:ext cx="1113501" cy="368250"/>
          </a:xfrm>
          <a:prstGeom prst="rect">
            <a:avLst/>
          </a:prstGeom>
          <a:noFill/>
          <a:ln w="3175">
            <a:noFill/>
          </a:ln>
        </p:spPr>
        <p:txBody>
          <a:bodyPr wrap="none" lIns="27000" tIns="27000" rIns="0" bIns="0" rtlCol="0">
            <a:noAutofit/>
          </a:bodyPr>
          <a:lstStyle/>
          <a:p>
            <a:pPr algn="ctr" defTabSz="685800" fontAlgn="base">
              <a:spcBef>
                <a:spcPct val="0"/>
              </a:spcBef>
              <a:spcAft>
                <a:spcPct val="0"/>
              </a:spcAft>
              <a:defRPr/>
            </a:pPr>
            <a:r>
              <a:rPr lang="en-US" sz="1000" dirty="0">
                <a:solidFill>
                  <a:prstClr val="black"/>
                </a:solidFill>
                <a:latin typeface="Arial" panose="020B0604020202020204" pitchFamily="34" charset="0"/>
                <a:cs typeface="Arial" panose="020B0604020202020204" pitchFamily="34" charset="0"/>
              </a:rPr>
              <a:t>Carlos Pedroso</a:t>
            </a:r>
          </a:p>
        </p:txBody>
      </p:sp>
      <p:pic>
        <p:nvPicPr>
          <p:cNvPr id="54" name="Picture 12">
            <a:extLst>
              <a:ext uri="{FF2B5EF4-FFF2-40B4-BE49-F238E27FC236}">
                <a16:creationId xmlns:a16="http://schemas.microsoft.com/office/drawing/2014/main" id="{DFF72DC3-9F39-E861-1AA1-747FDCF79E8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226" r="226"/>
          <a:stretch/>
        </p:blipFill>
        <p:spPr bwMode="auto">
          <a:xfrm>
            <a:off x="10996626" y="4110009"/>
            <a:ext cx="1029328" cy="102932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5" name="TextBox 54">
            <a:extLst>
              <a:ext uri="{FF2B5EF4-FFF2-40B4-BE49-F238E27FC236}">
                <a16:creationId xmlns:a16="http://schemas.microsoft.com/office/drawing/2014/main" id="{6C9B48EF-2327-AEE1-07D8-8DA8758FF409}"/>
              </a:ext>
            </a:extLst>
          </p:cNvPr>
          <p:cNvSpPr txBox="1"/>
          <p:nvPr/>
        </p:nvSpPr>
        <p:spPr bwMode="auto">
          <a:xfrm>
            <a:off x="9563403" y="5131591"/>
            <a:ext cx="1113501" cy="368250"/>
          </a:xfrm>
          <a:prstGeom prst="rect">
            <a:avLst/>
          </a:prstGeom>
          <a:noFill/>
          <a:ln w="3175">
            <a:noFill/>
          </a:ln>
        </p:spPr>
        <p:txBody>
          <a:bodyPr wrap="none" lIns="27000" tIns="27000" rIns="0" bIns="0" rtlCol="0">
            <a:noAutofit/>
          </a:bodyPr>
          <a:lstStyle/>
          <a:p>
            <a:pPr algn="ctr" defTabSz="685800" fontAlgn="base">
              <a:spcBef>
                <a:spcPct val="0"/>
              </a:spcBef>
              <a:spcAft>
                <a:spcPct val="0"/>
              </a:spcAft>
              <a:defRPr/>
            </a:pPr>
            <a:r>
              <a:rPr lang="en-US" sz="1000" b="0" i="0" dirty="0">
                <a:solidFill>
                  <a:srgbClr val="000000"/>
                </a:solidFill>
                <a:effectLst/>
                <a:latin typeface="Arial" panose="020B0604020202020204" pitchFamily="34" charset="0"/>
                <a:cs typeface="Arial" panose="020B0604020202020204" pitchFamily="34" charset="0"/>
              </a:rPr>
              <a:t>Robert Martinez</a:t>
            </a:r>
            <a:endParaRPr lang="en-US" sz="1000" dirty="0">
              <a:solidFill>
                <a:prstClr val="black"/>
              </a:solidFill>
              <a:latin typeface="Arial" panose="020B0604020202020204" pitchFamily="34" charset="0"/>
              <a:cs typeface="Arial" panose="020B0604020202020204" pitchFamily="34" charset="0"/>
            </a:endParaRPr>
          </a:p>
        </p:txBody>
      </p:sp>
      <p:pic>
        <p:nvPicPr>
          <p:cNvPr id="56" name="Picture 6" descr="Robin Macmillan">
            <a:extLst>
              <a:ext uri="{FF2B5EF4-FFF2-40B4-BE49-F238E27FC236}">
                <a16:creationId xmlns:a16="http://schemas.microsoft.com/office/drawing/2014/main" id="{4DE3505C-27BF-F8AD-ED9C-08EA9818FF2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19929" y="4105530"/>
            <a:ext cx="1050525" cy="105052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7" name="Picture 8" descr="Hamad Al-Marri">
            <a:extLst>
              <a:ext uri="{FF2B5EF4-FFF2-40B4-BE49-F238E27FC236}">
                <a16:creationId xmlns:a16="http://schemas.microsoft.com/office/drawing/2014/main" id="{67CDE42F-B6E4-0CF5-9949-284CFEA08BE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482575" y="1385583"/>
            <a:ext cx="1050525" cy="105052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8" name="Picture 12">
            <a:extLst>
              <a:ext uri="{FF2B5EF4-FFF2-40B4-BE49-F238E27FC236}">
                <a16:creationId xmlns:a16="http://schemas.microsoft.com/office/drawing/2014/main" id="{09A35B84-6ECA-7EF6-C886-B51779D549C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9563404" y="4110009"/>
            <a:ext cx="1029327" cy="102932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2A522D4-8839-BDBE-D1AF-DBE86CB71BE6}"/>
              </a:ext>
            </a:extLst>
          </p:cNvPr>
          <p:cNvSpPr txBox="1"/>
          <p:nvPr/>
        </p:nvSpPr>
        <p:spPr bwMode="auto">
          <a:xfrm>
            <a:off x="10873524" y="3856226"/>
            <a:ext cx="1113501" cy="368250"/>
          </a:xfrm>
          <a:prstGeom prst="rect">
            <a:avLst/>
          </a:prstGeom>
          <a:noFill/>
          <a:ln w="3175">
            <a:noFill/>
          </a:ln>
        </p:spPr>
        <p:txBody>
          <a:bodyPr wrap="none" lIns="27000" tIns="27000" rIns="0" bIns="0" rtlCol="0">
            <a:noAutofit/>
          </a:bodyPr>
          <a:lstStyle/>
          <a:p>
            <a:pPr algn="ctr" defTabSz="685800" fontAlgn="base">
              <a:spcBef>
                <a:spcPct val="0"/>
              </a:spcBef>
              <a:spcAft>
                <a:spcPct val="0"/>
              </a:spcAft>
              <a:defRPr/>
            </a:pPr>
            <a:r>
              <a:rPr lang="en-US" sz="1000" dirty="0">
                <a:solidFill>
                  <a:prstClr val="black"/>
                </a:solidFill>
                <a:latin typeface="Arial" panose="020B0604020202020204" pitchFamily="34" charset="0"/>
                <a:cs typeface="Arial" panose="020B0604020202020204" pitchFamily="34" charset="0"/>
              </a:rPr>
              <a:t>Med Kamal</a:t>
            </a:r>
          </a:p>
        </p:txBody>
      </p:sp>
      <p:pic>
        <p:nvPicPr>
          <p:cNvPr id="5" name="Picture 10">
            <a:extLst>
              <a:ext uri="{FF2B5EF4-FFF2-40B4-BE49-F238E27FC236}">
                <a16:creationId xmlns:a16="http://schemas.microsoft.com/office/drawing/2014/main" id="{A5AA396A-2B24-85C9-97D8-A6B1E1B65E7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p:blipFill>
        <p:spPr bwMode="auto">
          <a:xfrm>
            <a:off x="10912453" y="2786431"/>
            <a:ext cx="1050525" cy="105052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1746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FA3D4E-1323-43DA-81E4-B4DB1E5907B3}"/>
              </a:ext>
            </a:extLst>
          </p:cNvPr>
          <p:cNvSpPr>
            <a:spLocks noGrp="1"/>
          </p:cNvSpPr>
          <p:nvPr>
            <p:ph type="title"/>
          </p:nvPr>
        </p:nvSpPr>
        <p:spPr/>
        <p:txBody>
          <a:bodyPr>
            <a:normAutofit/>
          </a:bodyPr>
          <a:lstStyle/>
          <a:p>
            <a:r>
              <a:rPr lang="en-US" sz="3600" b="1">
                <a:latin typeface="Arial"/>
                <a:cs typeface="Arial"/>
              </a:rPr>
              <a:t>Regional Directors – July 2024</a:t>
            </a:r>
          </a:p>
        </p:txBody>
      </p:sp>
      <p:sp>
        <p:nvSpPr>
          <p:cNvPr id="2" name="Content Placeholder 1">
            <a:extLst>
              <a:ext uri="{FF2B5EF4-FFF2-40B4-BE49-F238E27FC236}">
                <a16:creationId xmlns:a16="http://schemas.microsoft.com/office/drawing/2014/main" id="{DDB18A50-74BD-499E-8930-167F922D23E4}"/>
              </a:ext>
            </a:extLst>
          </p:cNvPr>
          <p:cNvSpPr>
            <a:spLocks noGrp="1"/>
          </p:cNvSpPr>
          <p:nvPr>
            <p:ph sz="half" idx="1"/>
          </p:nvPr>
        </p:nvSpPr>
        <p:spPr>
          <a:xfrm>
            <a:off x="127059" y="1265627"/>
            <a:ext cx="7265653" cy="5306747"/>
          </a:xfrm>
        </p:spPr>
        <p:txBody>
          <a:bodyPr vert="horz" lIns="91440" tIns="45720" rIns="91440" bIns="45720" rtlCol="0" anchor="t">
            <a:noAutofit/>
          </a:bodyPr>
          <a:lstStyle/>
          <a:p>
            <a:pPr>
              <a:buChar char="Ø"/>
            </a:pPr>
            <a:r>
              <a:rPr lang="en-US" sz="1300" dirty="0">
                <a:cs typeface="Calibri"/>
              </a:rPr>
              <a:t>Staff gave proposed updates to the newly revised Student Chapter Awards program following the completion of the first cycle. A full recommendation of the updated program will be presented to M&amp;E in September.</a:t>
            </a:r>
          </a:p>
          <a:p>
            <a:pPr>
              <a:buClr>
                <a:srgbClr val="2F5597"/>
              </a:buClr>
              <a:buChar char="Ø"/>
            </a:pPr>
            <a:r>
              <a:rPr lang="en-US" sz="1300" dirty="0">
                <a:cs typeface="Calibri"/>
              </a:rPr>
              <a:t>Staff presented results from their brainstorm workgroup to raise the prestige of the Regional Awards program, quality of nominations, and number of nominations, and the Regional Directors continued idea generation.</a:t>
            </a:r>
          </a:p>
          <a:p>
            <a:pPr>
              <a:buClr>
                <a:srgbClr val="2F5597"/>
              </a:buClr>
              <a:buChar char="Ø"/>
            </a:pPr>
            <a:r>
              <a:rPr lang="en-US" sz="1300" dirty="0">
                <a:cs typeface="Calibri"/>
              </a:rPr>
              <a:t>Received a presentation that SPEI develop a Hackathon program as a revenue generator, based on the huge success and popularity of section and regional hackathons, including the GOTECH event.</a:t>
            </a:r>
          </a:p>
          <a:p>
            <a:pPr>
              <a:buClr>
                <a:srgbClr val="2F5597"/>
              </a:buClr>
              <a:buChar char="Ø"/>
            </a:pPr>
            <a:r>
              <a:rPr lang="en-US" sz="1300" dirty="0">
                <a:cs typeface="Calibri"/>
              </a:rPr>
              <a:t>It was agreed that Regional Blogs are to become a mandatory responsibility for </a:t>
            </a:r>
            <a:r>
              <a:rPr lang="en-US" sz="1300" dirty="0" err="1">
                <a:cs typeface="Calibri"/>
              </a:rPr>
              <a:t>RDs.</a:t>
            </a:r>
            <a:endParaRPr lang="en-US" sz="1300" dirty="0">
              <a:cs typeface="Calibri"/>
            </a:endParaRPr>
          </a:p>
          <a:p>
            <a:pPr>
              <a:buClr>
                <a:srgbClr val="2F5597"/>
              </a:buClr>
              <a:buChar char="Ø"/>
            </a:pPr>
            <a:r>
              <a:rPr lang="en-US" sz="1300" dirty="0">
                <a:cs typeface="Calibri"/>
              </a:rPr>
              <a:t>Discussion on the travel allowance usage and policy for RD’s, resulting in a recommendation escalated to the Board Committee on Membership &amp; Engagement.</a:t>
            </a:r>
          </a:p>
          <a:p>
            <a:pPr>
              <a:buClr>
                <a:srgbClr val="2F5597"/>
              </a:buClr>
              <a:buChar char="Ø"/>
            </a:pPr>
            <a:r>
              <a:rPr lang="en-US" sz="1300" dirty="0">
                <a:cs typeface="Calibri"/>
              </a:rPr>
              <a:t>Staff provided details of sections and chapters established and disestablished since the April Board meeting.</a:t>
            </a:r>
          </a:p>
          <a:p>
            <a:pPr>
              <a:buClr>
                <a:srgbClr val="2F5597"/>
              </a:buClr>
              <a:buChar char="Ø"/>
            </a:pPr>
            <a:r>
              <a:rPr lang="en-US" sz="1300" dirty="0">
                <a:cs typeface="Calibri"/>
              </a:rPr>
              <a:t>Staff updated on Student Conversion Best Practice Toolkits being developed for sections with tips and tricks. Staff are looking at best process to work with Student Liaison Officers to task sections to contact recent graduates from sponsored chapters to encourage conversion.  </a:t>
            </a:r>
          </a:p>
          <a:p>
            <a:pPr>
              <a:buClr>
                <a:srgbClr val="2F5597"/>
              </a:buClr>
              <a:buChar char="Ø"/>
            </a:pPr>
            <a:r>
              <a:rPr lang="en-US" sz="1300" dirty="0">
                <a:cs typeface="Calibri"/>
              </a:rPr>
              <a:t>Sections and Chapter staff team running round tables to define the different types of ‘support’ sections require from SPE  e.g. financial, staff support, physical visits, event support, training etc.</a:t>
            </a:r>
          </a:p>
          <a:p>
            <a:pPr>
              <a:buClr>
                <a:srgbClr val="2F5597"/>
              </a:buClr>
              <a:buChar char="Ø"/>
            </a:pPr>
            <a:r>
              <a:rPr lang="en-US" sz="1300" dirty="0">
                <a:cs typeface="Calibri"/>
              </a:rPr>
              <a:t>Staff updated on an Eastern and Mid-Continent Region Section Officers community created in SPE Connect and fixing Connect access in the SPE app, to ensure officers can access their community through the app.</a:t>
            </a:r>
          </a:p>
          <a:p>
            <a:pPr>
              <a:buClr>
                <a:srgbClr val="2F5597"/>
              </a:buClr>
              <a:buChar char="Ø"/>
            </a:pPr>
            <a:r>
              <a:rPr lang="en-US" sz="1300" dirty="0">
                <a:cs typeface="Calibri"/>
              </a:rPr>
              <a:t>Staff updated on development of regional websites to provide regional communities and ‘homes’ for sections and chapters. Piloting North America to replace the Virtual Section.</a:t>
            </a:r>
          </a:p>
          <a:p>
            <a:pPr marL="0" indent="0">
              <a:spcBef>
                <a:spcPts val="0"/>
              </a:spcBef>
              <a:buNone/>
            </a:pPr>
            <a:endParaRPr lang="en-US" sz="1400" dirty="0">
              <a:cs typeface="Calibri"/>
            </a:endParaRPr>
          </a:p>
          <a:p>
            <a:pPr indent="0">
              <a:spcBef>
                <a:spcPts val="0"/>
              </a:spcBef>
              <a:buClr>
                <a:srgbClr val="2F5597"/>
              </a:buClr>
              <a:buFont typeface="Wingdings" panose="05000000000000000000" pitchFamily="2" charset="2"/>
              <a:buChar char="Ø"/>
            </a:pPr>
            <a:endParaRPr lang="en-US" dirty="0">
              <a:cs typeface="Calibri"/>
            </a:endParaRPr>
          </a:p>
          <a:p>
            <a:pPr>
              <a:buClr>
                <a:srgbClr val="2F5597"/>
              </a:buClr>
              <a:buFont typeface="Wingdings" panose="05000000000000000000" pitchFamily="2" charset="2"/>
              <a:buChar char="Ø"/>
            </a:pPr>
            <a:endParaRPr lang="en-US" sz="1800" dirty="0">
              <a:effectLst/>
              <a:latin typeface="Calibri" panose="020F0502020204030204" pitchFamily="34" charset="0"/>
              <a:ea typeface="Calibri" panose="020F0502020204030204" pitchFamily="34" charset="0"/>
              <a:cs typeface="Calibri"/>
            </a:endParaRPr>
          </a:p>
          <a:p>
            <a:pPr>
              <a:buFont typeface="Wingdings" panose="05000000000000000000" pitchFamily="2" charset="2"/>
              <a:buChar char="Ø"/>
            </a:pP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Box 30">
            <a:extLst>
              <a:ext uri="{FF2B5EF4-FFF2-40B4-BE49-F238E27FC236}">
                <a16:creationId xmlns:a16="http://schemas.microsoft.com/office/drawing/2014/main" id="{B8AF2CD6-EA57-3A17-8803-C4EA428CACBC}"/>
              </a:ext>
            </a:extLst>
          </p:cNvPr>
          <p:cNvSpPr txBox="1"/>
          <p:nvPr/>
        </p:nvSpPr>
        <p:spPr bwMode="auto">
          <a:xfrm>
            <a:off x="10757550" y="2274057"/>
            <a:ext cx="1164962" cy="368250"/>
          </a:xfrm>
          <a:prstGeom prst="rect">
            <a:avLst/>
          </a:prstGeom>
          <a:noFill/>
          <a:ln w="3175">
            <a:noFill/>
          </a:ln>
        </p:spPr>
        <p:txBody>
          <a:bodyPr wrap="none" lIns="27000" tIns="27000" rIns="0" bIns="0" rtlCol="0">
            <a:no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Oghogho</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Effiom</a:t>
            </a:r>
          </a:p>
        </p:txBody>
      </p:sp>
      <p:sp>
        <p:nvSpPr>
          <p:cNvPr id="34" name="TextBox 33">
            <a:extLst>
              <a:ext uri="{FF2B5EF4-FFF2-40B4-BE49-F238E27FC236}">
                <a16:creationId xmlns:a16="http://schemas.microsoft.com/office/drawing/2014/main" id="{EA376231-4013-A88F-1610-4D343BE046CF}"/>
              </a:ext>
            </a:extLst>
          </p:cNvPr>
          <p:cNvSpPr txBox="1"/>
          <p:nvPr/>
        </p:nvSpPr>
        <p:spPr bwMode="auto">
          <a:xfrm>
            <a:off x="9362290" y="3621965"/>
            <a:ext cx="1113501" cy="368250"/>
          </a:xfrm>
          <a:prstGeom prst="rect">
            <a:avLst/>
          </a:prstGeom>
          <a:noFill/>
          <a:ln w="3175">
            <a:noFill/>
          </a:ln>
        </p:spPr>
        <p:txBody>
          <a:bodyPr wrap="none" lIns="27000" tIns="27000" rIns="0" bIns="0" rtlCol="0">
            <a:no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lang="en-GB" sz="1000" dirty="0">
                <a:solidFill>
                  <a:srgbClr val="000000"/>
                </a:solidFill>
                <a:latin typeface="Open Sans" panose="020B0606030504020204" pitchFamily="34" charset="0"/>
              </a:rPr>
              <a:t>H</a:t>
            </a:r>
            <a:r>
              <a:rPr lang="en-US" sz="1000" dirty="0" err="1">
                <a:solidFill>
                  <a:srgbClr val="000000"/>
                </a:solidFill>
                <a:latin typeface="Open Sans" panose="020B0606030504020204" pitchFamily="34" charset="0"/>
              </a:rPr>
              <a:t>azli</a:t>
            </a:r>
            <a:r>
              <a:rPr lang="en-US" sz="1000" dirty="0">
                <a:solidFill>
                  <a:srgbClr val="000000"/>
                </a:solidFill>
                <a:latin typeface="Open Sans" panose="020B0606030504020204" pitchFamily="34" charset="0"/>
              </a:rPr>
              <a:t> </a:t>
            </a:r>
            <a:r>
              <a:rPr lang="en-US" sz="1000" dirty="0" err="1">
                <a:solidFill>
                  <a:srgbClr val="000000"/>
                </a:solidFill>
                <a:latin typeface="Open Sans" panose="020B0606030504020204" pitchFamily="34" charset="0"/>
              </a:rPr>
              <a:t>Kassim</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5" name="TextBox 34">
            <a:extLst>
              <a:ext uri="{FF2B5EF4-FFF2-40B4-BE49-F238E27FC236}">
                <a16:creationId xmlns:a16="http://schemas.microsoft.com/office/drawing/2014/main" id="{978C63B9-EA9C-0604-8118-D800197CE594}"/>
              </a:ext>
            </a:extLst>
          </p:cNvPr>
          <p:cNvSpPr txBox="1"/>
          <p:nvPr/>
        </p:nvSpPr>
        <p:spPr bwMode="auto">
          <a:xfrm>
            <a:off x="10347569" y="6127856"/>
            <a:ext cx="1113501" cy="368250"/>
          </a:xfrm>
          <a:prstGeom prst="rect">
            <a:avLst/>
          </a:prstGeom>
          <a:noFill/>
          <a:ln w="3175">
            <a:noFill/>
          </a:ln>
        </p:spPr>
        <p:txBody>
          <a:bodyPr wrap="none" lIns="27000" tIns="27000" rIns="0" bIns="0" rtlCol="0">
            <a:no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Hisham Zubari</a:t>
            </a:r>
          </a:p>
          <a:p>
            <a:pPr marL="0" marR="0" lvl="0" indent="0" algn="ctr" defTabSz="685800" rtl="0" eaLnBrk="1" fontAlgn="base" latinLnBrk="0" hangingPunct="1">
              <a:lnSpc>
                <a:spcPct val="100000"/>
              </a:lnSpc>
              <a:spcBef>
                <a:spcPct val="0"/>
              </a:spcBef>
              <a:spcAft>
                <a:spcPct val="0"/>
              </a:spcAft>
              <a:buClrTx/>
              <a:buSzTx/>
              <a:buFontTx/>
              <a:buNone/>
              <a:tabLst/>
              <a:defRPr/>
            </a:pPr>
            <a:r>
              <a:rPr lang="en-US" sz="1000" dirty="0">
                <a:solidFill>
                  <a:prstClr val="black"/>
                </a:solidFill>
                <a:latin typeface="Arial" panose="020B0604020202020204" pitchFamily="34" charset="0"/>
                <a:cs typeface="Arial" panose="020B0604020202020204" pitchFamily="34" charset="0"/>
              </a:rPr>
              <a:t>Lead</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6" name="TextBox 35">
            <a:extLst>
              <a:ext uri="{FF2B5EF4-FFF2-40B4-BE49-F238E27FC236}">
                <a16:creationId xmlns:a16="http://schemas.microsoft.com/office/drawing/2014/main" id="{9A766B60-89CA-5895-9275-6BA4A8417D1A}"/>
              </a:ext>
            </a:extLst>
          </p:cNvPr>
          <p:cNvSpPr txBox="1"/>
          <p:nvPr/>
        </p:nvSpPr>
        <p:spPr bwMode="auto">
          <a:xfrm>
            <a:off x="7989194" y="3609942"/>
            <a:ext cx="1113501" cy="368250"/>
          </a:xfrm>
          <a:prstGeom prst="rect">
            <a:avLst/>
          </a:prstGeom>
          <a:noFill/>
          <a:ln w="3175">
            <a:noFill/>
          </a:ln>
        </p:spPr>
        <p:txBody>
          <a:bodyPr wrap="none" lIns="27000" tIns="27000" rIns="0" bIns="0" rtlCol="0">
            <a:no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Henricus Herwin</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8" name="TextBox 37">
            <a:extLst>
              <a:ext uri="{FF2B5EF4-FFF2-40B4-BE49-F238E27FC236}">
                <a16:creationId xmlns:a16="http://schemas.microsoft.com/office/drawing/2014/main" id="{F4A86765-5F07-A509-5C11-97DE2CC53767}"/>
              </a:ext>
            </a:extLst>
          </p:cNvPr>
          <p:cNvSpPr txBox="1"/>
          <p:nvPr/>
        </p:nvSpPr>
        <p:spPr bwMode="auto">
          <a:xfrm>
            <a:off x="10627701" y="4945959"/>
            <a:ext cx="1282420" cy="360505"/>
          </a:xfrm>
          <a:prstGeom prst="rect">
            <a:avLst/>
          </a:prstGeom>
          <a:noFill/>
          <a:ln w="3175">
            <a:noFill/>
          </a:ln>
        </p:spPr>
        <p:txBody>
          <a:bodyPr wrap="none" lIns="27000" tIns="27000" rIns="0" bIns="0" rtlCol="0">
            <a:no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Kim </a:t>
            </a:r>
            <a:r>
              <a:rPr kumimoji="0" lang="en-GB"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Oracheski</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4" name="TextBox 43">
            <a:extLst>
              <a:ext uri="{FF2B5EF4-FFF2-40B4-BE49-F238E27FC236}">
                <a16:creationId xmlns:a16="http://schemas.microsoft.com/office/drawing/2014/main" id="{99CC6CD2-2E00-6149-A1B8-68AAAA396C6A}"/>
              </a:ext>
            </a:extLst>
          </p:cNvPr>
          <p:cNvSpPr txBox="1"/>
          <p:nvPr/>
        </p:nvSpPr>
        <p:spPr bwMode="auto">
          <a:xfrm>
            <a:off x="7861371" y="2243211"/>
            <a:ext cx="1241323" cy="368250"/>
          </a:xfrm>
          <a:prstGeom prst="rect">
            <a:avLst/>
          </a:prstGeom>
          <a:noFill/>
          <a:ln w="3175">
            <a:noFill/>
          </a:ln>
        </p:spPr>
        <p:txBody>
          <a:bodyPr wrap="none" lIns="27000" tIns="27000" rIns="0" bIns="0" rtlCol="0">
            <a:no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Mohamed Al Marzouqi</a:t>
            </a:r>
          </a:p>
        </p:txBody>
      </p:sp>
      <p:pic>
        <p:nvPicPr>
          <p:cNvPr id="50" name="Picture 10" descr="Simeon Eburi">
            <a:extLst>
              <a:ext uri="{FF2B5EF4-FFF2-40B4-BE49-F238E27FC236}">
                <a16:creationId xmlns:a16="http://schemas.microsoft.com/office/drawing/2014/main" id="{D7D03CE3-C032-8721-9E74-6A83D405A6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1141" y="1263480"/>
            <a:ext cx="1050525" cy="105052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1" name="TextBox 50">
            <a:extLst>
              <a:ext uri="{FF2B5EF4-FFF2-40B4-BE49-F238E27FC236}">
                <a16:creationId xmlns:a16="http://schemas.microsoft.com/office/drawing/2014/main" id="{A89305EA-4BA4-DF2A-B6E6-9723B67D08BE}"/>
              </a:ext>
            </a:extLst>
          </p:cNvPr>
          <p:cNvSpPr txBox="1"/>
          <p:nvPr/>
        </p:nvSpPr>
        <p:spPr bwMode="auto">
          <a:xfrm>
            <a:off x="10763306" y="3621965"/>
            <a:ext cx="1113501" cy="368250"/>
          </a:xfrm>
          <a:prstGeom prst="rect">
            <a:avLst/>
          </a:prstGeom>
          <a:noFill/>
          <a:ln w="3175">
            <a:noFill/>
          </a:ln>
        </p:spPr>
        <p:txBody>
          <a:bodyPr wrap="none" lIns="27000" tIns="27000" rIns="0" bIns="0" rtlCol="0">
            <a:no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Robert Martinez</a:t>
            </a:r>
          </a:p>
        </p:txBody>
      </p:sp>
      <p:sp>
        <p:nvSpPr>
          <p:cNvPr id="52" name="TextBox 51">
            <a:extLst>
              <a:ext uri="{FF2B5EF4-FFF2-40B4-BE49-F238E27FC236}">
                <a16:creationId xmlns:a16="http://schemas.microsoft.com/office/drawing/2014/main" id="{9BDCF4A4-A79A-14F2-C6D9-8406EA12388C}"/>
              </a:ext>
            </a:extLst>
          </p:cNvPr>
          <p:cNvSpPr txBox="1"/>
          <p:nvPr/>
        </p:nvSpPr>
        <p:spPr bwMode="auto">
          <a:xfrm>
            <a:off x="9324299" y="2250830"/>
            <a:ext cx="1113501" cy="368250"/>
          </a:xfrm>
          <a:prstGeom prst="rect">
            <a:avLst/>
          </a:prstGeom>
          <a:noFill/>
          <a:ln w="3175">
            <a:noFill/>
          </a:ln>
        </p:spPr>
        <p:txBody>
          <a:bodyPr wrap="none" lIns="27000" tIns="27000" rIns="0" bIns="0" rtlCol="0">
            <a:no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Simeon Eburi</a:t>
            </a:r>
          </a:p>
        </p:txBody>
      </p:sp>
      <p:sp>
        <p:nvSpPr>
          <p:cNvPr id="53" name="TextBox 52">
            <a:extLst>
              <a:ext uri="{FF2B5EF4-FFF2-40B4-BE49-F238E27FC236}">
                <a16:creationId xmlns:a16="http://schemas.microsoft.com/office/drawing/2014/main" id="{148EE407-D573-8F0B-A759-1193D4FB4002}"/>
              </a:ext>
            </a:extLst>
          </p:cNvPr>
          <p:cNvSpPr txBox="1"/>
          <p:nvPr/>
        </p:nvSpPr>
        <p:spPr bwMode="auto">
          <a:xfrm>
            <a:off x="9422416" y="4945960"/>
            <a:ext cx="1113501" cy="368250"/>
          </a:xfrm>
          <a:prstGeom prst="rect">
            <a:avLst/>
          </a:prstGeom>
          <a:noFill/>
          <a:ln w="3175">
            <a:noFill/>
          </a:ln>
        </p:spPr>
        <p:txBody>
          <a:bodyPr wrap="none" lIns="27000" tIns="27000" rIns="0" bIns="0" rtlCol="0">
            <a:no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lang="en-GB" sz="1000" dirty="0">
                <a:solidFill>
                  <a:prstClr val="black"/>
                </a:solidFill>
                <a:latin typeface="Arial" panose="020B0604020202020204" pitchFamily="34" charset="0"/>
                <a:cs typeface="Arial" panose="020B0604020202020204" pitchFamily="34" charset="0"/>
              </a:rPr>
              <a:t>C</a:t>
            </a:r>
            <a:r>
              <a:rPr lang="en-US" sz="1000" dirty="0" err="1">
                <a:solidFill>
                  <a:prstClr val="black"/>
                </a:solidFill>
                <a:latin typeface="Arial" panose="020B0604020202020204" pitchFamily="34" charset="0"/>
                <a:cs typeface="Arial" panose="020B0604020202020204" pitchFamily="34" charset="0"/>
              </a:rPr>
              <a:t>arlos</a:t>
            </a:r>
            <a:r>
              <a:rPr lang="en-US" sz="1000" dirty="0">
                <a:solidFill>
                  <a:prstClr val="black"/>
                </a:solidFill>
                <a:latin typeface="Arial" panose="020B0604020202020204" pitchFamily="34" charset="0"/>
                <a:cs typeface="Arial" panose="020B0604020202020204" pitchFamily="34" charset="0"/>
              </a:rPr>
              <a:t> Pedroso</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54" name="Picture 12">
            <a:extLst>
              <a:ext uri="{FF2B5EF4-FFF2-40B4-BE49-F238E27FC236}">
                <a16:creationId xmlns:a16="http://schemas.microsoft.com/office/drawing/2014/main" id="{DFF72DC3-9F39-E861-1AA1-747FDCF79E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710" r="2710"/>
          <a:stretch/>
        </p:blipFill>
        <p:spPr bwMode="auto">
          <a:xfrm>
            <a:off x="10725415" y="3990215"/>
            <a:ext cx="1029328" cy="102932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5" name="TextBox 54">
            <a:extLst>
              <a:ext uri="{FF2B5EF4-FFF2-40B4-BE49-F238E27FC236}">
                <a16:creationId xmlns:a16="http://schemas.microsoft.com/office/drawing/2014/main" id="{6C9B48EF-2327-AEE1-07D8-8DA8758FF409}"/>
              </a:ext>
            </a:extLst>
          </p:cNvPr>
          <p:cNvSpPr txBox="1"/>
          <p:nvPr/>
        </p:nvSpPr>
        <p:spPr bwMode="auto">
          <a:xfrm>
            <a:off x="7989193" y="4938215"/>
            <a:ext cx="1113501" cy="368250"/>
          </a:xfrm>
          <a:prstGeom prst="rect">
            <a:avLst/>
          </a:prstGeom>
          <a:noFill/>
          <a:ln w="3175">
            <a:noFill/>
          </a:ln>
        </p:spPr>
        <p:txBody>
          <a:bodyPr wrap="none" lIns="27000" tIns="27000" rIns="0" bIns="0" rtlCol="0">
            <a:no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lang="en-GB" sz="1000" dirty="0">
                <a:solidFill>
                  <a:srgbClr val="000000"/>
                </a:solidFill>
                <a:latin typeface="Open Sans" panose="020B0606030504020204" pitchFamily="34" charset="0"/>
                <a:cs typeface="Arial" panose="020B0604020202020204" pitchFamily="34" charset="0"/>
              </a:rPr>
              <a:t>P</a:t>
            </a:r>
            <a:r>
              <a:rPr lang="en-US" sz="1000" dirty="0" err="1">
                <a:solidFill>
                  <a:srgbClr val="000000"/>
                </a:solidFill>
                <a:latin typeface="Open Sans" panose="020B0606030504020204" pitchFamily="34" charset="0"/>
                <a:cs typeface="Arial" panose="020B0604020202020204" pitchFamily="34" charset="0"/>
              </a:rPr>
              <a:t>ierre</a:t>
            </a:r>
            <a:r>
              <a:rPr lang="en-US" sz="1000" dirty="0">
                <a:solidFill>
                  <a:srgbClr val="000000"/>
                </a:solidFill>
                <a:latin typeface="Open Sans" panose="020B0606030504020204" pitchFamily="34" charset="0"/>
                <a:cs typeface="Arial" panose="020B0604020202020204" pitchFamily="34" charset="0"/>
              </a:rPr>
              <a:t> Emmanuelle</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Open Sans" panose="020B0606030504020204" pitchFamily="34" charset="0"/>
                <a:ea typeface="+mn-ea"/>
                <a:cs typeface="Arial" panose="020B0604020202020204" pitchFamily="34" charset="0"/>
              </a:rPr>
              <a:t>D-</a:t>
            </a:r>
            <a:r>
              <a:rPr kumimoji="0" lang="en-US" sz="1000" b="0" i="0" u="none" strike="noStrike" kern="1200" cap="none" spc="0" normalizeH="0" baseline="0" noProof="0" dirty="0" err="1">
                <a:ln>
                  <a:noFill/>
                </a:ln>
                <a:solidFill>
                  <a:srgbClr val="000000"/>
                </a:solidFill>
                <a:effectLst/>
                <a:uLnTx/>
                <a:uFillTx/>
                <a:latin typeface="Open Sans" panose="020B0606030504020204" pitchFamily="34" charset="0"/>
                <a:ea typeface="+mn-ea"/>
                <a:cs typeface="Arial" panose="020B0604020202020204" pitchFamily="34" charset="0"/>
              </a:rPr>
              <a:t>Huart</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 name="Picture 12" descr="Mohamed Al Marzouqi">
            <a:extLst>
              <a:ext uri="{FF2B5EF4-FFF2-40B4-BE49-F238E27FC236}">
                <a16:creationId xmlns:a16="http://schemas.microsoft.com/office/drawing/2014/main" id="{4E35C16D-5971-BD06-A9BC-2F92848DC6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89193" y="1244730"/>
            <a:ext cx="1029327" cy="102932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9EBA278-BB13-01FF-7062-BBEAF55839F5}"/>
              </a:ext>
            </a:extLst>
          </p:cNvPr>
          <p:cNvSpPr txBox="1"/>
          <p:nvPr/>
        </p:nvSpPr>
        <p:spPr bwMode="auto">
          <a:xfrm>
            <a:off x="8742902" y="6127856"/>
            <a:ext cx="1113501" cy="368250"/>
          </a:xfrm>
          <a:prstGeom prst="rect">
            <a:avLst/>
          </a:prstGeom>
          <a:noFill/>
          <a:ln w="3175">
            <a:noFill/>
          </a:ln>
        </p:spPr>
        <p:txBody>
          <a:bodyPr wrap="none" lIns="27000" tIns="27000" rIns="0" bIns="0" rtlCol="0">
            <a:no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lang="en-GB" sz="1000" dirty="0">
                <a:solidFill>
                  <a:prstClr val="black"/>
                </a:solidFill>
                <a:latin typeface="Arial" panose="020B0604020202020204" pitchFamily="34" charset="0"/>
                <a:cs typeface="Arial" panose="020B0604020202020204" pitchFamily="34" charset="0"/>
              </a:rPr>
              <a:t>A</a:t>
            </a:r>
            <a:r>
              <a:rPr lang="en-US" sz="1000" dirty="0" err="1">
                <a:solidFill>
                  <a:prstClr val="black"/>
                </a:solidFill>
                <a:latin typeface="Arial" panose="020B0604020202020204" pitchFamily="34" charset="0"/>
                <a:cs typeface="Arial" panose="020B0604020202020204" pitchFamily="34" charset="0"/>
              </a:rPr>
              <a:t>lexey</a:t>
            </a:r>
            <a:r>
              <a:rPr lang="en-US" sz="1000" dirty="0">
                <a:solidFill>
                  <a:prstClr val="black"/>
                </a:solidFill>
                <a:latin typeface="Arial" panose="020B0604020202020204" pitchFamily="34" charset="0"/>
                <a:cs typeface="Arial" panose="020B0604020202020204" pitchFamily="34" charset="0"/>
              </a:rPr>
              <a:t> Borisenko</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Picture 5" descr="A person smiling for the camera&#10;&#10;Description automatically generated with medium confidence">
            <a:extLst>
              <a:ext uri="{FF2B5EF4-FFF2-40B4-BE49-F238E27FC236}">
                <a16:creationId xmlns:a16="http://schemas.microsoft.com/office/drawing/2014/main" id="{AA85E088-C8CA-EF9F-0A15-FD27188CCBD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50421" y="1228969"/>
            <a:ext cx="1047571" cy="1047571"/>
          </a:xfrm>
          <a:prstGeom prst="ellipse">
            <a:avLst/>
          </a:prstGeom>
          <a:ln>
            <a:noFill/>
          </a:ln>
          <a:effectLst>
            <a:softEdge rad="112500"/>
          </a:effectLst>
        </p:spPr>
      </p:pic>
      <p:pic>
        <p:nvPicPr>
          <p:cNvPr id="7" name="Picture 6" descr="A person in a suit and tie&#10;&#10;Description automatically generated with low confidence">
            <a:extLst>
              <a:ext uri="{FF2B5EF4-FFF2-40B4-BE49-F238E27FC236}">
                <a16:creationId xmlns:a16="http://schemas.microsoft.com/office/drawing/2014/main" id="{9349C1DA-AB81-8973-B157-3089103B318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73826" y="2555595"/>
            <a:ext cx="1060059" cy="1060059"/>
          </a:xfrm>
          <a:prstGeom prst="ellipse">
            <a:avLst/>
          </a:prstGeom>
          <a:ln>
            <a:noFill/>
          </a:ln>
          <a:effectLst>
            <a:softEdge rad="112500"/>
          </a:effectLst>
        </p:spPr>
      </p:pic>
      <p:pic>
        <p:nvPicPr>
          <p:cNvPr id="8" name="Picture 7">
            <a:extLst>
              <a:ext uri="{FF2B5EF4-FFF2-40B4-BE49-F238E27FC236}">
                <a16:creationId xmlns:a16="http://schemas.microsoft.com/office/drawing/2014/main" id="{01ABE752-A9EB-38F9-B15D-E1F9D503024E}"/>
              </a:ext>
            </a:extLst>
          </p:cNvPr>
          <p:cNvPicPr>
            <a:picLocks noChangeAspect="1"/>
          </p:cNvPicPr>
          <p:nvPr/>
        </p:nvPicPr>
        <p:blipFill>
          <a:blip r:embed="rId8">
            <a:extLst>
              <a:ext uri="{28A0092B-C50C-407E-A947-70E740481C1C}">
                <a14:useLocalDpi xmlns:a14="http://schemas.microsoft.com/office/drawing/2010/main" val="0"/>
              </a:ext>
            </a:extLst>
          </a:blip>
          <a:srcRect l="3576" r="3576"/>
          <a:stretch/>
        </p:blipFill>
        <p:spPr>
          <a:xfrm>
            <a:off x="9362290" y="2638744"/>
            <a:ext cx="1010698" cy="1010698"/>
          </a:xfrm>
          <a:prstGeom prst="ellipse">
            <a:avLst/>
          </a:prstGeom>
          <a:ln>
            <a:noFill/>
          </a:ln>
          <a:effectLst>
            <a:softEdge rad="112500"/>
          </a:effectLst>
        </p:spPr>
      </p:pic>
      <p:pic>
        <p:nvPicPr>
          <p:cNvPr id="9" name="Picture 8" descr="A person smiling for the camera&#10;&#10;Description automatically generated with medium confidence">
            <a:extLst>
              <a:ext uri="{FF2B5EF4-FFF2-40B4-BE49-F238E27FC236}">
                <a16:creationId xmlns:a16="http://schemas.microsoft.com/office/drawing/2014/main" id="{A05B9DDC-11A3-5D1E-4E5E-CBC76DA1339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04196" y="2588221"/>
            <a:ext cx="1087830" cy="1087830"/>
          </a:xfrm>
          <a:prstGeom prst="ellipse">
            <a:avLst/>
          </a:prstGeom>
          <a:ln>
            <a:noFill/>
          </a:ln>
          <a:effectLst>
            <a:softEdge rad="112500"/>
          </a:effectLst>
        </p:spPr>
      </p:pic>
      <p:pic>
        <p:nvPicPr>
          <p:cNvPr id="10" name="Content Placeholder 4">
            <a:extLst>
              <a:ext uri="{FF2B5EF4-FFF2-40B4-BE49-F238E27FC236}">
                <a16:creationId xmlns:a16="http://schemas.microsoft.com/office/drawing/2014/main" id="{D4C422FB-BEA4-DB72-0DCD-2E346775952C}"/>
              </a:ext>
            </a:extLst>
          </p:cNvPr>
          <p:cNvPicPr>
            <a:picLocks noChangeAspect="1"/>
          </p:cNvPicPr>
          <p:nvPr/>
        </p:nvPicPr>
        <p:blipFill>
          <a:blip r:embed="rId10">
            <a:extLst>
              <a:ext uri="{28A0092B-C50C-407E-A947-70E740481C1C}">
                <a14:useLocalDpi xmlns:a14="http://schemas.microsoft.com/office/drawing/2010/main" val="0"/>
              </a:ext>
            </a:extLst>
          </a:blip>
          <a:srcRect l="1042" r="1042"/>
          <a:stretch/>
        </p:blipFill>
        <p:spPr>
          <a:xfrm>
            <a:off x="9454073" y="3944108"/>
            <a:ext cx="1029328" cy="1029328"/>
          </a:xfrm>
          <a:prstGeom prst="ellipse">
            <a:avLst/>
          </a:prstGeom>
          <a:ln>
            <a:noFill/>
          </a:ln>
          <a:effectLst>
            <a:softEdge rad="112500"/>
          </a:effectLst>
        </p:spPr>
      </p:pic>
      <p:pic>
        <p:nvPicPr>
          <p:cNvPr id="11" name="Picture 10">
            <a:extLst>
              <a:ext uri="{FF2B5EF4-FFF2-40B4-BE49-F238E27FC236}">
                <a16:creationId xmlns:a16="http://schemas.microsoft.com/office/drawing/2014/main" id="{08F6E863-7E2B-5ADE-FA78-772B4ED636A6}"/>
              </a:ext>
            </a:extLst>
          </p:cNvPr>
          <p:cNvPicPr>
            <a:picLocks noChangeAspect="1"/>
          </p:cNvPicPr>
          <p:nvPr/>
        </p:nvPicPr>
        <p:blipFill>
          <a:blip r:embed="rId11">
            <a:extLst>
              <a:ext uri="{28A0092B-C50C-407E-A947-70E740481C1C}">
                <a14:useLocalDpi xmlns:a14="http://schemas.microsoft.com/office/drawing/2010/main" val="0"/>
              </a:ext>
            </a:extLst>
          </a:blip>
          <a:srcRect l="3005" r="3005"/>
          <a:stretch/>
        </p:blipFill>
        <p:spPr>
          <a:xfrm>
            <a:off x="7981583" y="3822513"/>
            <a:ext cx="1113502" cy="1113502"/>
          </a:xfrm>
          <a:prstGeom prst="ellipse">
            <a:avLst/>
          </a:prstGeom>
          <a:ln>
            <a:noFill/>
          </a:ln>
          <a:effectLst>
            <a:softEdge rad="112500"/>
          </a:effectLst>
        </p:spPr>
      </p:pic>
      <p:pic>
        <p:nvPicPr>
          <p:cNvPr id="12" name="Picture 11">
            <a:extLst>
              <a:ext uri="{FF2B5EF4-FFF2-40B4-BE49-F238E27FC236}">
                <a16:creationId xmlns:a16="http://schemas.microsoft.com/office/drawing/2014/main" id="{4912F537-D2A4-5C2D-53C5-D5C108120438}"/>
              </a:ext>
            </a:extLst>
          </p:cNvPr>
          <p:cNvPicPr>
            <a:picLocks noChangeAspect="1"/>
          </p:cNvPicPr>
          <p:nvPr/>
        </p:nvPicPr>
        <p:blipFill>
          <a:blip r:embed="rId12">
            <a:extLst>
              <a:ext uri="{28A0092B-C50C-407E-A947-70E740481C1C}">
                <a14:useLocalDpi xmlns:a14="http://schemas.microsoft.com/office/drawing/2010/main" val="0"/>
              </a:ext>
            </a:extLst>
          </a:blip>
          <a:srcRect t="1039" b="1039"/>
          <a:stretch/>
        </p:blipFill>
        <p:spPr>
          <a:xfrm>
            <a:off x="8795192" y="5088788"/>
            <a:ext cx="1039068" cy="1039068"/>
          </a:xfrm>
          <a:prstGeom prst="ellipse">
            <a:avLst/>
          </a:prstGeom>
          <a:ln>
            <a:noFill/>
          </a:ln>
          <a:effectLst>
            <a:softEdge rad="112500"/>
          </a:effectLst>
        </p:spPr>
      </p:pic>
      <p:pic>
        <p:nvPicPr>
          <p:cNvPr id="13" name="Picture 12" descr="A picture containing wall, hat, person, wearing&#10;&#10;Description automatically generated">
            <a:extLst>
              <a:ext uri="{FF2B5EF4-FFF2-40B4-BE49-F238E27FC236}">
                <a16:creationId xmlns:a16="http://schemas.microsoft.com/office/drawing/2014/main" id="{EA0E1710-3646-4667-8E91-7146AE7B610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347569" y="5118897"/>
            <a:ext cx="1039068" cy="1039068"/>
          </a:xfrm>
          <a:prstGeom prst="ellipse">
            <a:avLst/>
          </a:prstGeom>
          <a:ln>
            <a:noFill/>
          </a:ln>
          <a:effectLst>
            <a:softEdge rad="112500"/>
          </a:effectLst>
        </p:spPr>
      </p:pic>
    </p:spTree>
    <p:extLst>
      <p:ext uri="{BB962C8B-B14F-4D97-AF65-F5344CB8AC3E}">
        <p14:creationId xmlns:p14="http://schemas.microsoft.com/office/powerpoint/2010/main" val="120726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B389F92-B07C-CE4E-ACFE-1742DE9EA3AA}"/>
              </a:ext>
            </a:extLst>
          </p:cNvPr>
          <p:cNvSpPr>
            <a:spLocks noGrp="1"/>
          </p:cNvSpPr>
          <p:nvPr>
            <p:ph idx="1"/>
          </p:nvPr>
        </p:nvSpPr>
        <p:spPr>
          <a:xfrm>
            <a:off x="236267" y="1329893"/>
            <a:ext cx="6456458" cy="5266388"/>
          </a:xfrm>
        </p:spPr>
        <p:txBody>
          <a:bodyPr>
            <a:normAutofit/>
          </a:bodyPr>
          <a:lstStyle/>
          <a:p>
            <a:pPr marL="228600" lvl="1" indent="-228600">
              <a:spcBef>
                <a:spcPts val="1000"/>
              </a:spcBef>
              <a:buFont typeface="Wingdings" panose="05000000000000000000" pitchFamily="2" charset="2"/>
              <a:buChar char="Ø"/>
            </a:pPr>
            <a:r>
              <a:rPr lang="en-US" sz="1800" dirty="0">
                <a:solidFill>
                  <a:srgbClr val="000000"/>
                </a:solidFill>
                <a:latin typeface="Calibri" panose="020F0502020204030204" pitchFamily="34" charset="0"/>
                <a:cs typeface="Calibri" panose="020F0502020204030204" pitchFamily="34" charset="0"/>
              </a:rPr>
              <a:t>Received updates from all TDs on global activity.</a:t>
            </a:r>
          </a:p>
          <a:p>
            <a:pPr marL="228600" lvl="1" indent="-228600">
              <a:spcBef>
                <a:spcPts val="1000"/>
              </a:spcBef>
              <a:buFont typeface="Wingdings" panose="05000000000000000000" pitchFamily="2" charset="2"/>
              <a:buChar char="Ø"/>
            </a:pPr>
            <a:r>
              <a:rPr lang="en-US" sz="1800" dirty="0">
                <a:solidFill>
                  <a:srgbClr val="000000"/>
                </a:solidFill>
                <a:latin typeface="Calibri" panose="020F0502020204030204" pitchFamily="34" charset="0"/>
                <a:cs typeface="Calibri" panose="020F0502020204030204" pitchFamily="34" charset="0"/>
              </a:rPr>
              <a:t>TDs were presented and approved the Integrated Reservoir Management technical section. </a:t>
            </a:r>
          </a:p>
          <a:p>
            <a:pPr marL="228600" lvl="1" indent="-228600">
              <a:spcBef>
                <a:spcPts val="1000"/>
              </a:spcBef>
              <a:buFont typeface="Wingdings" panose="05000000000000000000" pitchFamily="2" charset="2"/>
              <a:buChar char="Ø"/>
            </a:pPr>
            <a:r>
              <a:rPr lang="en-US" sz="1800" dirty="0">
                <a:solidFill>
                  <a:srgbClr val="000000"/>
                </a:solidFill>
                <a:latin typeface="Calibri" panose="020F0502020204030204" pitchFamily="34" charset="0"/>
                <a:cs typeface="Calibri" panose="020F0502020204030204" pitchFamily="34" charset="0"/>
              </a:rPr>
              <a:t>Discussed technical section marketing opportunities to include a technical calendar that would showcase geographical discipline opportunities.</a:t>
            </a:r>
          </a:p>
          <a:p>
            <a:pPr marL="228600" lvl="1" indent="-228600">
              <a:spcBef>
                <a:spcPts val="1000"/>
              </a:spcBef>
              <a:buFont typeface="Wingdings" panose="05000000000000000000" pitchFamily="2" charset="2"/>
              <a:buChar char="Ø"/>
            </a:pPr>
            <a:r>
              <a:rPr lang="en-US" sz="1800" dirty="0">
                <a:solidFill>
                  <a:srgbClr val="000000"/>
                </a:solidFill>
                <a:latin typeface="Calibri" panose="020F0502020204030204" pitchFamily="34" charset="0"/>
                <a:cs typeface="Calibri" panose="020F0502020204030204" pitchFamily="34" charset="0"/>
              </a:rPr>
              <a:t>Further discussed alignment opportunities between the technical sections and technical disciplines.</a:t>
            </a:r>
          </a:p>
          <a:p>
            <a:pPr lvl="1">
              <a:buSzPct val="125000"/>
              <a:buFont typeface="Wingdings" panose="05000000000000000000" pitchFamily="2" charset="2"/>
              <a:buChar char="Ø"/>
            </a:pPr>
            <a:endParaRPr lang="en-US" sz="1400" dirty="0"/>
          </a:p>
        </p:txBody>
      </p:sp>
      <p:sp>
        <p:nvSpPr>
          <p:cNvPr id="4" name="Title 3">
            <a:extLst>
              <a:ext uri="{FF2B5EF4-FFF2-40B4-BE49-F238E27FC236}">
                <a16:creationId xmlns:a16="http://schemas.microsoft.com/office/drawing/2014/main" id="{2F23A821-0519-8E4E-998F-6D3F6B1798B5}"/>
              </a:ext>
            </a:extLst>
          </p:cNvPr>
          <p:cNvSpPr>
            <a:spLocks noGrp="1"/>
          </p:cNvSpPr>
          <p:nvPr>
            <p:ph type="title"/>
          </p:nvPr>
        </p:nvSpPr>
        <p:spPr/>
        <p:txBody>
          <a:bodyPr>
            <a:normAutofit/>
          </a:bodyPr>
          <a:lstStyle/>
          <a:p>
            <a:r>
              <a:rPr lang="en-US" sz="3600" b="1" dirty="0">
                <a:latin typeface="Arial" panose="020B0604020202020204" pitchFamily="34" charset="0"/>
                <a:cs typeface="Arial" panose="020B0604020202020204" pitchFamily="34" charset="0"/>
              </a:rPr>
              <a:t>Technical Directors – July 2024</a:t>
            </a:r>
          </a:p>
        </p:txBody>
      </p:sp>
      <p:sp>
        <p:nvSpPr>
          <p:cNvPr id="6" name="Slide Number Placeholder 5">
            <a:extLst>
              <a:ext uri="{FF2B5EF4-FFF2-40B4-BE49-F238E27FC236}">
                <a16:creationId xmlns:a16="http://schemas.microsoft.com/office/drawing/2014/main" id="{A7A8D141-1D3E-9940-B0D8-3041F8C648F6}"/>
              </a:ext>
            </a:extLst>
          </p:cNvPr>
          <p:cNvSpPr>
            <a:spLocks noGrp="1"/>
          </p:cNvSpPr>
          <p:nvPr>
            <p:ph type="sldNum" sz="quarter" idx="12"/>
          </p:nvPr>
        </p:nvSpPr>
        <p:spPr/>
        <p:txBody>
          <a:bodyPr/>
          <a:lstStyle/>
          <a:p>
            <a:fld id="{F9A04110-284E-3741-8974-B7F2B05B0C74}" type="slidenum">
              <a:rPr lang="en-US" smtClean="0"/>
              <a:t>5</a:t>
            </a:fld>
            <a:endParaRPr lang="en-US" dirty="0"/>
          </a:p>
        </p:txBody>
      </p:sp>
      <p:pic>
        <p:nvPicPr>
          <p:cNvPr id="2" name="Picture 4" descr="Karen Olson">
            <a:extLst>
              <a:ext uri="{FF2B5EF4-FFF2-40B4-BE49-F238E27FC236}">
                <a16:creationId xmlns:a16="http://schemas.microsoft.com/office/drawing/2014/main" id="{5FDE20DF-19DD-41A2-5191-B01F2F8825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8318" y="2929450"/>
            <a:ext cx="1033637" cy="103363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Picture 8" descr="Hamad Al-Marri">
            <a:extLst>
              <a:ext uri="{FF2B5EF4-FFF2-40B4-BE49-F238E27FC236}">
                <a16:creationId xmlns:a16="http://schemas.microsoft.com/office/drawing/2014/main" id="{20B9DDC5-4451-2629-48D2-C3B9D73CC2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3191" y="1525114"/>
            <a:ext cx="1050525" cy="105052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3B84D030-222B-0BDC-0F2C-029B9AACFE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10448318" y="1525114"/>
            <a:ext cx="1027477" cy="102747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6" descr="Robin Macmillan">
            <a:extLst>
              <a:ext uri="{FF2B5EF4-FFF2-40B4-BE49-F238E27FC236}">
                <a16:creationId xmlns:a16="http://schemas.microsoft.com/office/drawing/2014/main" id="{4D2A56DB-AF8F-4453-EF70-A371402128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47736" y="1513589"/>
            <a:ext cx="1050525" cy="105052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D0138622-86C4-EAB5-41AD-C27DE9D6344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9226375" y="2887576"/>
            <a:ext cx="1075511" cy="1075511"/>
          </a:xfrm>
          <a:prstGeom prst="ellipse">
            <a:avLst/>
          </a:prstGeom>
          <a:ln>
            <a:noFill/>
          </a:ln>
          <a:effectLst>
            <a:softEdge rad="112500"/>
          </a:effectLst>
        </p:spPr>
      </p:pic>
      <p:pic>
        <p:nvPicPr>
          <p:cNvPr id="10" name="Picture 9">
            <a:extLst>
              <a:ext uri="{FF2B5EF4-FFF2-40B4-BE49-F238E27FC236}">
                <a16:creationId xmlns:a16="http://schemas.microsoft.com/office/drawing/2014/main" id="{F06ABA35-6330-7F17-C068-A728AD5C603B}"/>
              </a:ext>
            </a:extLst>
          </p:cNvPr>
          <p:cNvPicPr>
            <a:picLocks noChangeAspect="1"/>
          </p:cNvPicPr>
          <p:nvPr/>
        </p:nvPicPr>
        <p:blipFill>
          <a:blip r:embed="rId7">
            <a:extLst>
              <a:ext uri="{28A0092B-C50C-407E-A947-70E740481C1C}">
                <a14:useLocalDpi xmlns:a14="http://schemas.microsoft.com/office/drawing/2010/main" val="0"/>
              </a:ext>
            </a:extLst>
          </a:blip>
          <a:srcRect t="917" b="917"/>
          <a:stretch/>
        </p:blipFill>
        <p:spPr>
          <a:xfrm>
            <a:off x="8154123" y="2947915"/>
            <a:ext cx="1039068" cy="1039068"/>
          </a:xfrm>
          <a:prstGeom prst="ellipse">
            <a:avLst/>
          </a:prstGeom>
          <a:ln>
            <a:noFill/>
          </a:ln>
          <a:effectLst>
            <a:softEdge rad="112500"/>
          </a:effectLst>
        </p:spPr>
      </p:pic>
      <p:sp>
        <p:nvSpPr>
          <p:cNvPr id="12" name="TextBox 11">
            <a:extLst>
              <a:ext uri="{FF2B5EF4-FFF2-40B4-BE49-F238E27FC236}">
                <a16:creationId xmlns:a16="http://schemas.microsoft.com/office/drawing/2014/main" id="{2A8B4404-A362-5890-5BDC-633FE4601936}"/>
              </a:ext>
            </a:extLst>
          </p:cNvPr>
          <p:cNvSpPr txBox="1"/>
          <p:nvPr/>
        </p:nvSpPr>
        <p:spPr>
          <a:xfrm>
            <a:off x="10363455" y="4059597"/>
            <a:ext cx="1197202" cy="246221"/>
          </a:xfrm>
          <a:prstGeom prst="rect">
            <a:avLst/>
          </a:prstGeom>
          <a:noFill/>
        </p:spPr>
        <p:txBody>
          <a:bodyPr wrap="square">
            <a:spAutoFit/>
          </a:bodyPr>
          <a:lstStyle/>
          <a:p>
            <a:pPr algn="ctr" defTabSz="685800" fontAlgn="base">
              <a:spcBef>
                <a:spcPct val="0"/>
              </a:spcBef>
              <a:spcAft>
                <a:spcPct val="0"/>
              </a:spcAft>
              <a:defRPr/>
            </a:pPr>
            <a:r>
              <a:rPr lang="en-US" sz="1000" dirty="0">
                <a:solidFill>
                  <a:prstClr val="black"/>
                </a:solidFill>
                <a:latin typeface="Arial" panose="020B0604020202020204" pitchFamily="34" charset="0"/>
                <a:cs typeface="Arial" panose="020B0604020202020204" pitchFamily="34" charset="0"/>
              </a:rPr>
              <a:t>Karen Olson</a:t>
            </a:r>
          </a:p>
        </p:txBody>
      </p:sp>
      <p:sp>
        <p:nvSpPr>
          <p:cNvPr id="14" name="TextBox 13">
            <a:extLst>
              <a:ext uri="{FF2B5EF4-FFF2-40B4-BE49-F238E27FC236}">
                <a16:creationId xmlns:a16="http://schemas.microsoft.com/office/drawing/2014/main" id="{B8DA2A8B-BEE5-3C96-797D-47D1CA155C2D}"/>
              </a:ext>
            </a:extLst>
          </p:cNvPr>
          <p:cNvSpPr txBox="1"/>
          <p:nvPr/>
        </p:nvSpPr>
        <p:spPr>
          <a:xfrm>
            <a:off x="9098261" y="4081949"/>
            <a:ext cx="1451610" cy="246221"/>
          </a:xfrm>
          <a:prstGeom prst="rect">
            <a:avLst/>
          </a:prstGeom>
          <a:noFill/>
        </p:spPr>
        <p:txBody>
          <a:bodyPr wrap="square">
            <a:spAutoFit/>
          </a:bodyPr>
          <a:lstStyle/>
          <a:p>
            <a:pPr algn="ctr" defTabSz="685800" fontAlgn="base">
              <a:spcBef>
                <a:spcPct val="0"/>
              </a:spcBef>
              <a:spcAft>
                <a:spcPct val="0"/>
              </a:spcAft>
              <a:defRPr/>
            </a:pPr>
            <a:r>
              <a:rPr lang="en-US" sz="1000" dirty="0">
                <a:solidFill>
                  <a:prstClr val="black"/>
                </a:solidFill>
                <a:latin typeface="Arial" panose="020B0604020202020204" pitchFamily="34" charset="0"/>
                <a:cs typeface="Arial" panose="020B0604020202020204" pitchFamily="34" charset="0"/>
              </a:rPr>
              <a:t>Rodolfo Camacho</a:t>
            </a:r>
          </a:p>
        </p:txBody>
      </p:sp>
      <p:sp>
        <p:nvSpPr>
          <p:cNvPr id="15" name="TextBox 14">
            <a:extLst>
              <a:ext uri="{FF2B5EF4-FFF2-40B4-BE49-F238E27FC236}">
                <a16:creationId xmlns:a16="http://schemas.microsoft.com/office/drawing/2014/main" id="{BB2A9DE2-A188-6051-B53C-44B1CCA41E51}"/>
              </a:ext>
            </a:extLst>
          </p:cNvPr>
          <p:cNvSpPr txBox="1"/>
          <p:nvPr/>
        </p:nvSpPr>
        <p:spPr>
          <a:xfrm>
            <a:off x="7981703" y="4059597"/>
            <a:ext cx="1451610" cy="246221"/>
          </a:xfrm>
          <a:prstGeom prst="rect">
            <a:avLst/>
          </a:prstGeom>
          <a:noFill/>
        </p:spPr>
        <p:txBody>
          <a:bodyPr wrap="square">
            <a:spAutoFit/>
          </a:bodyPr>
          <a:lstStyle/>
          <a:p>
            <a:pPr algn="ctr" defTabSz="685800" fontAlgn="base">
              <a:spcBef>
                <a:spcPct val="0"/>
              </a:spcBef>
              <a:spcAft>
                <a:spcPct val="0"/>
              </a:spcAft>
              <a:defRPr/>
            </a:pPr>
            <a:r>
              <a:rPr lang="en-US" sz="1000" dirty="0">
                <a:solidFill>
                  <a:prstClr val="black"/>
                </a:solidFill>
                <a:latin typeface="Arial" panose="020B0604020202020204" pitchFamily="34" charset="0"/>
                <a:cs typeface="Arial" panose="020B0604020202020204" pitchFamily="34" charset="0"/>
              </a:rPr>
              <a:t>Sue Staley</a:t>
            </a:r>
          </a:p>
        </p:txBody>
      </p:sp>
      <p:sp>
        <p:nvSpPr>
          <p:cNvPr id="16" name="TextBox 15">
            <a:extLst>
              <a:ext uri="{FF2B5EF4-FFF2-40B4-BE49-F238E27FC236}">
                <a16:creationId xmlns:a16="http://schemas.microsoft.com/office/drawing/2014/main" id="{01A29542-305A-0185-F915-9E21391F9E15}"/>
              </a:ext>
            </a:extLst>
          </p:cNvPr>
          <p:cNvSpPr txBox="1"/>
          <p:nvPr/>
        </p:nvSpPr>
        <p:spPr>
          <a:xfrm>
            <a:off x="7947852" y="2651720"/>
            <a:ext cx="1451610" cy="400110"/>
          </a:xfrm>
          <a:prstGeom prst="rect">
            <a:avLst/>
          </a:prstGeom>
          <a:noFill/>
        </p:spPr>
        <p:txBody>
          <a:bodyPr wrap="square">
            <a:spAutoFit/>
          </a:bodyPr>
          <a:lstStyle/>
          <a:p>
            <a:pPr algn="ctr" defTabSz="685800" fontAlgn="base">
              <a:spcBef>
                <a:spcPct val="0"/>
              </a:spcBef>
              <a:spcAft>
                <a:spcPct val="0"/>
              </a:spcAft>
              <a:defRPr/>
            </a:pPr>
            <a:r>
              <a:rPr lang="en-US" sz="1000" dirty="0">
                <a:solidFill>
                  <a:prstClr val="black"/>
                </a:solidFill>
                <a:latin typeface="Arial" panose="020B0604020202020204" pitchFamily="34" charset="0"/>
                <a:cs typeface="Arial" panose="020B0604020202020204" pitchFamily="34" charset="0"/>
              </a:rPr>
              <a:t>Robin Macmillan</a:t>
            </a:r>
          </a:p>
          <a:p>
            <a:pPr algn="ctr" defTabSz="685800" fontAlgn="base">
              <a:spcBef>
                <a:spcPct val="0"/>
              </a:spcBef>
              <a:spcAft>
                <a:spcPct val="0"/>
              </a:spcAft>
              <a:defRPr/>
            </a:pPr>
            <a:r>
              <a:rPr lang="en-US" sz="1000" dirty="0">
                <a:solidFill>
                  <a:prstClr val="black"/>
                </a:solidFill>
                <a:latin typeface="Arial" panose="020B0604020202020204" pitchFamily="34" charset="0"/>
                <a:cs typeface="Arial" panose="020B0604020202020204" pitchFamily="34" charset="0"/>
              </a:rPr>
              <a:t>Lead</a:t>
            </a:r>
          </a:p>
        </p:txBody>
      </p:sp>
      <p:sp>
        <p:nvSpPr>
          <p:cNvPr id="17" name="TextBox 16">
            <a:extLst>
              <a:ext uri="{FF2B5EF4-FFF2-40B4-BE49-F238E27FC236}">
                <a16:creationId xmlns:a16="http://schemas.microsoft.com/office/drawing/2014/main" id="{77B681AC-9951-3640-E402-1504724BC17B}"/>
              </a:ext>
            </a:extLst>
          </p:cNvPr>
          <p:cNvSpPr txBox="1"/>
          <p:nvPr/>
        </p:nvSpPr>
        <p:spPr>
          <a:xfrm>
            <a:off x="9124869" y="2665387"/>
            <a:ext cx="1451610" cy="246221"/>
          </a:xfrm>
          <a:prstGeom prst="rect">
            <a:avLst/>
          </a:prstGeom>
          <a:noFill/>
        </p:spPr>
        <p:txBody>
          <a:bodyPr wrap="square">
            <a:spAutoFit/>
          </a:bodyPr>
          <a:lstStyle/>
          <a:p>
            <a:pPr algn="ctr" defTabSz="685800" fontAlgn="base">
              <a:spcBef>
                <a:spcPct val="0"/>
              </a:spcBef>
              <a:spcAft>
                <a:spcPct val="0"/>
              </a:spcAft>
              <a:defRPr/>
            </a:pPr>
            <a:r>
              <a:rPr lang="en-US" sz="1000" dirty="0">
                <a:solidFill>
                  <a:prstClr val="black"/>
                </a:solidFill>
                <a:latin typeface="Arial" panose="020B0604020202020204" pitchFamily="34" charset="0"/>
                <a:cs typeface="Arial" panose="020B0604020202020204" pitchFamily="34" charset="0"/>
              </a:rPr>
              <a:t>Hamad Al Marri</a:t>
            </a:r>
          </a:p>
        </p:txBody>
      </p:sp>
      <p:sp>
        <p:nvSpPr>
          <p:cNvPr id="18" name="TextBox 17">
            <a:extLst>
              <a:ext uri="{FF2B5EF4-FFF2-40B4-BE49-F238E27FC236}">
                <a16:creationId xmlns:a16="http://schemas.microsoft.com/office/drawing/2014/main" id="{EA8DBA76-A972-7734-B94E-886A9F7F41DE}"/>
              </a:ext>
            </a:extLst>
          </p:cNvPr>
          <p:cNvSpPr txBox="1"/>
          <p:nvPr/>
        </p:nvSpPr>
        <p:spPr>
          <a:xfrm>
            <a:off x="10243716" y="2666157"/>
            <a:ext cx="1451610" cy="246221"/>
          </a:xfrm>
          <a:prstGeom prst="rect">
            <a:avLst/>
          </a:prstGeom>
          <a:noFill/>
        </p:spPr>
        <p:txBody>
          <a:bodyPr wrap="square">
            <a:spAutoFit/>
          </a:bodyPr>
          <a:lstStyle/>
          <a:p>
            <a:pPr algn="ctr" defTabSz="685800" fontAlgn="base">
              <a:spcBef>
                <a:spcPct val="0"/>
              </a:spcBef>
              <a:spcAft>
                <a:spcPct val="0"/>
              </a:spcAft>
              <a:defRPr/>
            </a:pPr>
            <a:r>
              <a:rPr lang="en-US" sz="1000" dirty="0">
                <a:solidFill>
                  <a:prstClr val="black"/>
                </a:solidFill>
                <a:latin typeface="Arial" panose="020B0604020202020204" pitchFamily="34" charset="0"/>
                <a:cs typeface="Arial" panose="020B0604020202020204" pitchFamily="34" charset="0"/>
              </a:rPr>
              <a:t>Sushma Bhan</a:t>
            </a:r>
          </a:p>
        </p:txBody>
      </p:sp>
    </p:spTree>
    <p:extLst>
      <p:ext uri="{BB962C8B-B14F-4D97-AF65-F5344CB8AC3E}">
        <p14:creationId xmlns:p14="http://schemas.microsoft.com/office/powerpoint/2010/main" val="1505030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FA3D4E-1323-43DA-81E4-B4DB1E5907B3}"/>
              </a:ext>
            </a:extLst>
          </p:cNvPr>
          <p:cNvSpPr>
            <a:spLocks noGrp="1"/>
          </p:cNvSpPr>
          <p:nvPr>
            <p:ph type="title"/>
          </p:nvPr>
        </p:nvSpPr>
        <p:spPr/>
        <p:txBody>
          <a:bodyPr>
            <a:normAutofit/>
          </a:bodyPr>
          <a:lstStyle/>
          <a:p>
            <a:r>
              <a:rPr lang="en-US" sz="3600" b="1" dirty="0">
                <a:latin typeface="Arial" panose="020B0604020202020204" pitchFamily="34" charset="0"/>
                <a:cs typeface="Arial" panose="020B0604020202020204" pitchFamily="34" charset="0"/>
              </a:rPr>
              <a:t>Finance – July 2024</a:t>
            </a:r>
          </a:p>
        </p:txBody>
      </p:sp>
      <p:sp>
        <p:nvSpPr>
          <p:cNvPr id="2" name="Content Placeholder 1">
            <a:extLst>
              <a:ext uri="{FF2B5EF4-FFF2-40B4-BE49-F238E27FC236}">
                <a16:creationId xmlns:a16="http://schemas.microsoft.com/office/drawing/2014/main" id="{DDB18A50-74BD-499E-8930-167F922D23E4}"/>
              </a:ext>
            </a:extLst>
          </p:cNvPr>
          <p:cNvSpPr>
            <a:spLocks noGrp="1"/>
          </p:cNvSpPr>
          <p:nvPr>
            <p:ph sz="half" idx="1"/>
          </p:nvPr>
        </p:nvSpPr>
        <p:spPr>
          <a:xfrm>
            <a:off x="290758" y="1246265"/>
            <a:ext cx="7123224" cy="4351338"/>
          </a:xfrm>
        </p:spPr>
        <p:txBody>
          <a:bodyPr vert="horz" lIns="91440" tIns="45720" rIns="91440" bIns="45720" rtlCol="0" anchor="t">
            <a:noAutofit/>
          </a:bodyPr>
          <a:lstStyle/>
          <a:p>
            <a:pPr>
              <a:buFont typeface="Wingdings" panose="05000000000000000000" pitchFamily="2" charset="2"/>
              <a:buChar char="Ø"/>
            </a:pPr>
            <a:r>
              <a:rPr lang="en-US" sz="2000" dirty="0">
                <a:latin typeface="Calibri" panose="020F0502020204030204" pitchFamily="34" charset="0"/>
                <a:cs typeface="Times New Roman" panose="02020603050405020304" pitchFamily="18" charset="0"/>
              </a:rPr>
              <a:t>Approved and recommended to the Board:</a:t>
            </a:r>
          </a:p>
          <a:p>
            <a:pPr lvl="1">
              <a:buFont typeface="Wingdings" panose="05000000000000000000" pitchFamily="2" charset="2"/>
              <a:buChar char="§"/>
            </a:pPr>
            <a:r>
              <a:rPr lang="en-US" sz="1600" dirty="0">
                <a:latin typeface="Calibri" panose="020F0502020204030204" pitchFamily="34" charset="0"/>
                <a:cs typeface="Times New Roman" panose="02020603050405020304" pitchFamily="18" charset="0"/>
              </a:rPr>
              <a:t>The SPE Budget process rework to change the fiscal year from 31 March to 30 September. </a:t>
            </a:r>
          </a:p>
          <a:p>
            <a:pPr>
              <a:buFont typeface="Wingdings" panose="05000000000000000000" pitchFamily="2" charset="2"/>
              <a:buChar char="Ø"/>
            </a:pPr>
            <a:r>
              <a:rPr lang="en-US" sz="2000" dirty="0">
                <a:latin typeface="Calibri" panose="020F0502020204030204" pitchFamily="34" charset="0"/>
                <a:cs typeface="Times New Roman" panose="02020603050405020304" pitchFamily="18" charset="0"/>
              </a:rPr>
              <a:t>Provided an update on SPE’s investment portfolio through June 2024 of $35.4 Million.</a:t>
            </a:r>
          </a:p>
          <a:p>
            <a:pPr>
              <a:buFont typeface="Wingdings" panose="05000000000000000000" pitchFamily="2" charset="2"/>
              <a:buChar char="Ø"/>
            </a:pPr>
            <a:r>
              <a:rPr lang="en-US" sz="2000" dirty="0">
                <a:latin typeface="Calibri" panose="020F0502020204030204" pitchFamily="34" charset="0"/>
                <a:cs typeface="Times New Roman" panose="02020603050405020304" pitchFamily="18" charset="0"/>
              </a:rPr>
              <a:t>Received an update on the unaudited FY2025 performance of $1.6 Million net surplus.</a:t>
            </a:r>
          </a:p>
          <a:p>
            <a:pPr>
              <a:buFont typeface="Wingdings" panose="05000000000000000000" pitchFamily="2" charset="2"/>
              <a:buChar char="Ø"/>
            </a:pPr>
            <a:r>
              <a:rPr lang="en-US" sz="2000" dirty="0">
                <a:latin typeface="Calibri" panose="020F0502020204030204" pitchFamily="34" charset="0"/>
                <a:cs typeface="Times New Roman" panose="02020603050405020304" pitchFamily="18" charset="0"/>
              </a:rPr>
              <a:t>Received an update on fundraising/consortium opportunities to generate additional support from stakeholders. </a:t>
            </a:r>
          </a:p>
          <a:p>
            <a:pPr>
              <a:buFont typeface="Wingdings" panose="05000000000000000000" pitchFamily="2" charset="2"/>
              <a:buChar char="Ø"/>
            </a:pPr>
            <a:r>
              <a:rPr lang="en-US" sz="2000" dirty="0">
                <a:latin typeface="Calibri" panose="020F0502020204030204" pitchFamily="34" charset="0"/>
                <a:cs typeface="Times New Roman" panose="02020603050405020304" pitchFamily="18" charset="0"/>
              </a:rPr>
              <a:t>Received an update on the marketing of SPE Richardson Building.</a:t>
            </a:r>
            <a:endParaRPr lang="en-US" sz="2000" dirty="0">
              <a:effectLst/>
              <a:latin typeface="Calibri"/>
              <a:ea typeface="Calibri"/>
              <a:cs typeface="Times New Roman"/>
            </a:endParaRPr>
          </a:p>
        </p:txBody>
      </p:sp>
      <p:sp>
        <p:nvSpPr>
          <p:cNvPr id="31" name="TextBox 30">
            <a:extLst>
              <a:ext uri="{FF2B5EF4-FFF2-40B4-BE49-F238E27FC236}">
                <a16:creationId xmlns:a16="http://schemas.microsoft.com/office/drawing/2014/main" id="{B8AF2CD6-EA57-3A17-8803-C4EA428CACBC}"/>
              </a:ext>
            </a:extLst>
          </p:cNvPr>
          <p:cNvSpPr txBox="1"/>
          <p:nvPr/>
        </p:nvSpPr>
        <p:spPr bwMode="auto">
          <a:xfrm>
            <a:off x="7949949" y="2298083"/>
            <a:ext cx="1164962" cy="368250"/>
          </a:xfrm>
          <a:prstGeom prst="rect">
            <a:avLst/>
          </a:prstGeom>
          <a:noFill/>
          <a:ln w="3175">
            <a:noFill/>
          </a:ln>
        </p:spPr>
        <p:txBody>
          <a:bodyPr wrap="none" lIns="27000" tIns="27000" rIns="0" bIns="0" rtlCol="0">
            <a:noAutofit/>
          </a:bodyPr>
          <a:lstStyle/>
          <a:p>
            <a:pPr algn="ctr" defTabSz="685800" fontAlgn="base">
              <a:spcBef>
                <a:spcPct val="0"/>
              </a:spcBef>
              <a:spcAft>
                <a:spcPct val="0"/>
              </a:spcAft>
              <a:defRPr/>
            </a:pPr>
            <a:r>
              <a:rPr lang="en-US" sz="1000" dirty="0">
                <a:solidFill>
                  <a:prstClr val="black"/>
                </a:solidFill>
                <a:latin typeface="Arial" panose="020B0604020202020204" pitchFamily="34" charset="0"/>
                <a:cs typeface="Arial" panose="020B0604020202020204" pitchFamily="34" charset="0"/>
              </a:rPr>
              <a:t>Med Kamal</a:t>
            </a:r>
          </a:p>
          <a:p>
            <a:pPr algn="ctr" defTabSz="685800" fontAlgn="base">
              <a:spcBef>
                <a:spcPct val="0"/>
              </a:spcBef>
              <a:spcAft>
                <a:spcPct val="0"/>
              </a:spcAft>
              <a:defRPr/>
            </a:pPr>
            <a:r>
              <a:rPr lang="en-US" sz="1000" dirty="0">
                <a:solidFill>
                  <a:prstClr val="black"/>
                </a:solidFill>
                <a:latin typeface="Arial" panose="020B0604020202020204" pitchFamily="34" charset="0"/>
                <a:cs typeface="Arial" panose="020B0604020202020204" pitchFamily="34" charset="0"/>
              </a:rPr>
              <a:t>Chair</a:t>
            </a:r>
          </a:p>
        </p:txBody>
      </p:sp>
      <p:sp>
        <p:nvSpPr>
          <p:cNvPr id="34" name="TextBox 33">
            <a:extLst>
              <a:ext uri="{FF2B5EF4-FFF2-40B4-BE49-F238E27FC236}">
                <a16:creationId xmlns:a16="http://schemas.microsoft.com/office/drawing/2014/main" id="{EA376231-4013-A88F-1610-4D343BE046CF}"/>
              </a:ext>
            </a:extLst>
          </p:cNvPr>
          <p:cNvSpPr txBox="1"/>
          <p:nvPr/>
        </p:nvSpPr>
        <p:spPr bwMode="auto">
          <a:xfrm>
            <a:off x="9373815" y="3770772"/>
            <a:ext cx="1113501" cy="368250"/>
          </a:xfrm>
          <a:prstGeom prst="rect">
            <a:avLst/>
          </a:prstGeom>
          <a:noFill/>
          <a:ln w="3175">
            <a:noFill/>
          </a:ln>
        </p:spPr>
        <p:txBody>
          <a:bodyPr wrap="none" lIns="27000" tIns="27000" rIns="0" bIns="0" rtlCol="0">
            <a:noAutofit/>
          </a:bodyPr>
          <a:lstStyle/>
          <a:p>
            <a:pPr algn="ctr" defTabSz="685800" fontAlgn="base">
              <a:spcBef>
                <a:spcPct val="0"/>
              </a:spcBef>
              <a:spcAft>
                <a:spcPct val="0"/>
              </a:spcAft>
              <a:defRPr/>
            </a:pPr>
            <a:r>
              <a:rPr lang="en-US" sz="1000" dirty="0">
                <a:solidFill>
                  <a:srgbClr val="000000"/>
                </a:solidFill>
                <a:latin typeface="Open Sans" panose="020B0606030504020204" pitchFamily="34" charset="0"/>
                <a:cs typeface="Arial" panose="020B0604020202020204" pitchFamily="34" charset="0"/>
              </a:rPr>
              <a:t>Simeon Eburi</a:t>
            </a:r>
            <a:endParaRPr lang="en-US" sz="1000" dirty="0">
              <a:solidFill>
                <a:prstClr val="black"/>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F4A86765-5F07-A509-5C11-97DE2CC53767}"/>
              </a:ext>
            </a:extLst>
          </p:cNvPr>
          <p:cNvSpPr txBox="1"/>
          <p:nvPr/>
        </p:nvSpPr>
        <p:spPr bwMode="auto">
          <a:xfrm>
            <a:off x="8001410" y="3744961"/>
            <a:ext cx="1113501" cy="368250"/>
          </a:xfrm>
          <a:prstGeom prst="rect">
            <a:avLst/>
          </a:prstGeom>
          <a:noFill/>
          <a:ln w="3175">
            <a:noFill/>
          </a:ln>
        </p:spPr>
        <p:txBody>
          <a:bodyPr wrap="none" lIns="27000" tIns="27000" rIns="0" bIns="0" rtlCol="0">
            <a:noAutofit/>
          </a:bodyPr>
          <a:lstStyle/>
          <a:p>
            <a:pPr algn="ctr" defTabSz="685800" fontAlgn="base">
              <a:spcBef>
                <a:spcPct val="0"/>
              </a:spcBef>
              <a:spcAft>
                <a:spcPct val="0"/>
              </a:spcAft>
              <a:defRPr/>
            </a:pPr>
            <a:r>
              <a:rPr lang="en-US" sz="1000" dirty="0">
                <a:solidFill>
                  <a:prstClr val="black"/>
                </a:solidFill>
                <a:latin typeface="Arial" panose="020B0604020202020204" pitchFamily="34" charset="0"/>
                <a:cs typeface="Arial" panose="020B0604020202020204" pitchFamily="34" charset="0"/>
              </a:rPr>
              <a:t>Karen Olson</a:t>
            </a:r>
          </a:p>
        </p:txBody>
      </p:sp>
      <p:pic>
        <p:nvPicPr>
          <p:cNvPr id="39" name="Picture 4" descr="Karen Olson">
            <a:extLst>
              <a:ext uri="{FF2B5EF4-FFF2-40B4-BE49-F238E27FC236}">
                <a16:creationId xmlns:a16="http://schemas.microsoft.com/office/drawing/2014/main" id="{7222FFAE-3046-9266-B1C0-17712F2376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1274" y="2666333"/>
            <a:ext cx="1033637" cy="103363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99CC6CD2-2E00-6149-A1B8-68AAAA396C6A}"/>
              </a:ext>
            </a:extLst>
          </p:cNvPr>
          <p:cNvSpPr txBox="1"/>
          <p:nvPr/>
        </p:nvSpPr>
        <p:spPr bwMode="auto">
          <a:xfrm>
            <a:off x="10699673" y="2298083"/>
            <a:ext cx="1113501" cy="368250"/>
          </a:xfrm>
          <a:prstGeom prst="rect">
            <a:avLst/>
          </a:prstGeom>
          <a:noFill/>
          <a:ln w="3175">
            <a:noFill/>
          </a:ln>
        </p:spPr>
        <p:txBody>
          <a:bodyPr wrap="none" lIns="27000" tIns="27000" rIns="0" bIns="0" rtlCol="0">
            <a:noAutofit/>
          </a:bodyPr>
          <a:lstStyle/>
          <a:p>
            <a:pPr algn="ctr" defTabSz="685800" fontAlgn="base">
              <a:spcBef>
                <a:spcPct val="0"/>
              </a:spcBef>
              <a:spcAft>
                <a:spcPct val="0"/>
              </a:spcAft>
              <a:defRPr/>
            </a:pPr>
            <a:r>
              <a:rPr lang="en-GB" sz="1000" dirty="0">
                <a:solidFill>
                  <a:prstClr val="black"/>
                </a:solidFill>
                <a:latin typeface="Arial" panose="020B0604020202020204" pitchFamily="34" charset="0"/>
                <a:cs typeface="Arial" panose="020B0604020202020204" pitchFamily="34" charset="0"/>
              </a:rPr>
              <a:t>O</a:t>
            </a:r>
            <a:r>
              <a:rPr lang="en-US" sz="1000" dirty="0" err="1">
                <a:solidFill>
                  <a:prstClr val="black"/>
                </a:solidFill>
                <a:latin typeface="Arial" panose="020B0604020202020204" pitchFamily="34" charset="0"/>
                <a:cs typeface="Arial" panose="020B0604020202020204" pitchFamily="34" charset="0"/>
              </a:rPr>
              <a:t>livier</a:t>
            </a:r>
            <a:r>
              <a:rPr lang="en-US" sz="1000" dirty="0">
                <a:solidFill>
                  <a:prstClr val="black"/>
                </a:solidFill>
                <a:latin typeface="Arial" panose="020B0604020202020204" pitchFamily="34" charset="0"/>
                <a:cs typeface="Arial" panose="020B0604020202020204" pitchFamily="34" charset="0"/>
              </a:rPr>
              <a:t> Houzé</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algn="ctr" defTabSz="685800" fontAlgn="base">
              <a:spcBef>
                <a:spcPct val="0"/>
              </a:spcBef>
              <a:spcAft>
                <a:spcPct val="0"/>
              </a:spcAft>
              <a:defRPr/>
            </a:pPr>
            <a:endParaRPr lang="en-US" sz="1000" dirty="0">
              <a:solidFill>
                <a:prstClr val="black"/>
              </a:solidFill>
              <a:latin typeface="Arial" panose="020B0604020202020204" pitchFamily="34" charset="0"/>
              <a:cs typeface="Arial" panose="020B0604020202020204" pitchFamily="34" charset="0"/>
            </a:endParaRPr>
          </a:p>
        </p:txBody>
      </p:sp>
      <p:pic>
        <p:nvPicPr>
          <p:cNvPr id="45" name="Picture 2" descr="Tom Blasingame">
            <a:extLst>
              <a:ext uri="{FF2B5EF4-FFF2-40B4-BE49-F238E27FC236}">
                <a16:creationId xmlns:a16="http://schemas.microsoft.com/office/drawing/2014/main" id="{54C23D7B-3298-D634-0EF4-24B9417F6E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13746" y="1206813"/>
            <a:ext cx="1033637" cy="103363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1" name="TextBox 50">
            <a:extLst>
              <a:ext uri="{FF2B5EF4-FFF2-40B4-BE49-F238E27FC236}">
                <a16:creationId xmlns:a16="http://schemas.microsoft.com/office/drawing/2014/main" id="{A89305EA-4BA4-DF2A-B6E6-9723B67D08BE}"/>
              </a:ext>
            </a:extLst>
          </p:cNvPr>
          <p:cNvSpPr txBox="1"/>
          <p:nvPr/>
        </p:nvSpPr>
        <p:spPr bwMode="auto">
          <a:xfrm>
            <a:off x="9380473" y="2307855"/>
            <a:ext cx="1113501" cy="368250"/>
          </a:xfrm>
          <a:prstGeom prst="rect">
            <a:avLst/>
          </a:prstGeom>
          <a:noFill/>
          <a:ln w="3175">
            <a:noFill/>
          </a:ln>
        </p:spPr>
        <p:txBody>
          <a:bodyPr wrap="none" lIns="27000" tIns="27000" rIns="0" bIns="0" rtlCol="0">
            <a:noAutofit/>
          </a:bodyPr>
          <a:lstStyle/>
          <a:p>
            <a:pPr algn="ctr" defTabSz="685800" fontAlgn="base">
              <a:spcBef>
                <a:spcPct val="0"/>
              </a:spcBef>
              <a:spcAft>
                <a:spcPct val="0"/>
              </a:spcAft>
              <a:defRPr/>
            </a:pPr>
            <a:r>
              <a:rPr lang="en-US" sz="1000" dirty="0">
                <a:solidFill>
                  <a:prstClr val="black"/>
                </a:solidFill>
                <a:latin typeface="Arial" panose="020B0604020202020204" pitchFamily="34" charset="0"/>
                <a:cs typeface="Arial" panose="020B0604020202020204" pitchFamily="34" charset="0"/>
              </a:rPr>
              <a:t>Terry Palisch</a:t>
            </a:r>
          </a:p>
        </p:txBody>
      </p:sp>
      <p:sp>
        <p:nvSpPr>
          <p:cNvPr id="53" name="TextBox 52">
            <a:extLst>
              <a:ext uri="{FF2B5EF4-FFF2-40B4-BE49-F238E27FC236}">
                <a16:creationId xmlns:a16="http://schemas.microsoft.com/office/drawing/2014/main" id="{148EE407-D573-8F0B-A759-1193D4FB4002}"/>
              </a:ext>
            </a:extLst>
          </p:cNvPr>
          <p:cNvSpPr txBox="1"/>
          <p:nvPr/>
        </p:nvSpPr>
        <p:spPr bwMode="auto">
          <a:xfrm>
            <a:off x="10653082" y="3766247"/>
            <a:ext cx="1113501" cy="368250"/>
          </a:xfrm>
          <a:prstGeom prst="rect">
            <a:avLst/>
          </a:prstGeom>
          <a:noFill/>
          <a:ln w="3175">
            <a:noFill/>
          </a:ln>
        </p:spPr>
        <p:txBody>
          <a:bodyPr wrap="none" lIns="27000" tIns="27000" rIns="0" bIns="0" rtlCol="0">
            <a:noAutofit/>
          </a:bodyPr>
          <a:lstStyle/>
          <a:p>
            <a:pPr algn="ctr" defTabSz="685800" fontAlgn="base">
              <a:spcBef>
                <a:spcPct val="0"/>
              </a:spcBef>
              <a:spcAft>
                <a:spcPct val="0"/>
              </a:spcAft>
              <a:defRPr/>
            </a:pPr>
            <a:r>
              <a:rPr lang="en-US" sz="1000" dirty="0" err="1">
                <a:solidFill>
                  <a:prstClr val="black"/>
                </a:solidFill>
                <a:latin typeface="Arial" panose="020B0604020202020204" pitchFamily="34" charset="0"/>
                <a:cs typeface="Arial" panose="020B0604020202020204" pitchFamily="34" charset="0"/>
              </a:rPr>
              <a:t>Oghogho</a:t>
            </a:r>
            <a:r>
              <a:rPr lang="en-US" sz="1000" dirty="0">
                <a:solidFill>
                  <a:prstClr val="black"/>
                </a:solidFill>
                <a:latin typeface="Arial" panose="020B0604020202020204" pitchFamily="34" charset="0"/>
                <a:cs typeface="Arial" panose="020B0604020202020204" pitchFamily="34" charset="0"/>
              </a:rPr>
              <a:t> Effiom</a:t>
            </a:r>
          </a:p>
        </p:txBody>
      </p:sp>
      <p:pic>
        <p:nvPicPr>
          <p:cNvPr id="5" name="Picture 4" descr="A person in a suit smiling&#10;&#10;Description automatically generated with low confidence">
            <a:extLst>
              <a:ext uri="{FF2B5EF4-FFF2-40B4-BE49-F238E27FC236}">
                <a16:creationId xmlns:a16="http://schemas.microsoft.com/office/drawing/2014/main" id="{FB2F7A22-2BCC-C8F0-9A75-539351F9A8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46671" y="1166881"/>
            <a:ext cx="1113502" cy="1113502"/>
          </a:xfrm>
          <a:prstGeom prst="ellipse">
            <a:avLst/>
          </a:prstGeom>
          <a:ln>
            <a:noFill/>
          </a:ln>
          <a:effectLst>
            <a:softEdge rad="112500"/>
          </a:effectLst>
        </p:spPr>
      </p:pic>
      <p:pic>
        <p:nvPicPr>
          <p:cNvPr id="6" name="Picture 10" descr="Simeon Eburi">
            <a:extLst>
              <a:ext uri="{FF2B5EF4-FFF2-40B4-BE49-F238E27FC236}">
                <a16:creationId xmlns:a16="http://schemas.microsoft.com/office/drawing/2014/main" id="{AE0FD9AA-598B-1B09-498E-47498E56E2A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96858" y="2676105"/>
            <a:ext cx="1050525" cy="105052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6" descr="A person smiling for the camera&#10;&#10;Description automatically generated with medium confidence">
            <a:extLst>
              <a:ext uri="{FF2B5EF4-FFF2-40B4-BE49-F238E27FC236}">
                <a16:creationId xmlns:a16="http://schemas.microsoft.com/office/drawing/2014/main" id="{9D72C793-D377-BDCC-4EEA-2BDF66D69A2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03925" y="2697390"/>
            <a:ext cx="1047571" cy="1047571"/>
          </a:xfrm>
          <a:prstGeom prst="ellipse">
            <a:avLst/>
          </a:prstGeom>
          <a:ln>
            <a:noFill/>
          </a:ln>
          <a:effectLst>
            <a:softEdge rad="112500"/>
          </a:effectLst>
        </p:spPr>
      </p:pic>
      <p:pic>
        <p:nvPicPr>
          <p:cNvPr id="8" name="Picture 7">
            <a:extLst>
              <a:ext uri="{FF2B5EF4-FFF2-40B4-BE49-F238E27FC236}">
                <a16:creationId xmlns:a16="http://schemas.microsoft.com/office/drawing/2014/main" id="{D604EFA8-A4FA-A45F-312E-2F1F2A35EEC9}"/>
              </a:ext>
            </a:extLst>
          </p:cNvPr>
          <p:cNvPicPr>
            <a:picLocks noChangeAspect="1"/>
          </p:cNvPicPr>
          <p:nvPr/>
        </p:nvPicPr>
        <p:blipFill>
          <a:blip r:embed="rId8">
            <a:extLst>
              <a:ext uri="{28A0092B-C50C-407E-A947-70E740481C1C}">
                <a14:useLocalDpi xmlns:a14="http://schemas.microsoft.com/office/drawing/2010/main" val="0"/>
              </a:ext>
            </a:extLst>
          </a:blip>
          <a:srcRect l="668" r="668"/>
          <a:stretch/>
        </p:blipFill>
        <p:spPr>
          <a:xfrm>
            <a:off x="10653082" y="1246265"/>
            <a:ext cx="1087830" cy="1087830"/>
          </a:xfrm>
          <a:prstGeom prst="ellipse">
            <a:avLst/>
          </a:prstGeom>
          <a:ln>
            <a:noFill/>
          </a:ln>
          <a:effectLst>
            <a:softEdge rad="112500"/>
          </a:effectLst>
        </p:spPr>
      </p:pic>
    </p:spTree>
    <p:extLst>
      <p:ext uri="{BB962C8B-B14F-4D97-AF65-F5344CB8AC3E}">
        <p14:creationId xmlns:p14="http://schemas.microsoft.com/office/powerpoint/2010/main" val="3597544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FA3D4E-1323-43DA-81E4-B4DB1E5907B3}"/>
              </a:ext>
            </a:extLst>
          </p:cNvPr>
          <p:cNvSpPr>
            <a:spLocks noGrp="1"/>
          </p:cNvSpPr>
          <p:nvPr>
            <p:ph type="title"/>
          </p:nvPr>
        </p:nvSpPr>
        <p:spPr/>
        <p:txBody>
          <a:bodyPr>
            <a:normAutofit/>
          </a:bodyPr>
          <a:lstStyle/>
          <a:p>
            <a:r>
              <a:rPr lang="en-US" sz="3600" b="1" dirty="0">
                <a:latin typeface="Arial" panose="020B0604020202020204" pitchFamily="34" charset="0"/>
                <a:cs typeface="Arial" panose="020B0604020202020204" pitchFamily="34" charset="0"/>
              </a:rPr>
              <a:t>Audit – July 2024</a:t>
            </a:r>
          </a:p>
        </p:txBody>
      </p:sp>
      <p:sp>
        <p:nvSpPr>
          <p:cNvPr id="2" name="Content Placeholder 1">
            <a:extLst>
              <a:ext uri="{FF2B5EF4-FFF2-40B4-BE49-F238E27FC236}">
                <a16:creationId xmlns:a16="http://schemas.microsoft.com/office/drawing/2014/main" id="{DDB18A50-74BD-499E-8930-167F922D23E4}"/>
              </a:ext>
            </a:extLst>
          </p:cNvPr>
          <p:cNvSpPr>
            <a:spLocks noGrp="1"/>
          </p:cNvSpPr>
          <p:nvPr>
            <p:ph sz="half" idx="1"/>
          </p:nvPr>
        </p:nvSpPr>
        <p:spPr>
          <a:xfrm>
            <a:off x="290758" y="1246265"/>
            <a:ext cx="7123224" cy="4351338"/>
          </a:xfrm>
        </p:spPr>
        <p:txBody>
          <a:bodyPr vert="horz" lIns="91440" tIns="45720" rIns="91440" bIns="45720" rtlCol="0" anchor="t">
            <a:noAutofit/>
          </a:bodyPr>
          <a:lstStyle/>
          <a:p>
            <a:pPr>
              <a:buFont typeface="Wingdings" panose="05000000000000000000" pitchFamily="2" charset="2"/>
              <a:buChar char="Ø"/>
            </a:pPr>
            <a:r>
              <a:rPr lang="en-US" sz="2000" dirty="0">
                <a:latin typeface="Calibri" panose="020F0502020204030204" pitchFamily="34" charset="0"/>
                <a:cs typeface="Times New Roman" panose="02020603050405020304" pitchFamily="18" charset="0"/>
              </a:rPr>
              <a:t>Received an update on the Grant Thornton internal audit findings, including good practices, areas of improvement and potential IT risks. </a:t>
            </a:r>
          </a:p>
          <a:p>
            <a:pPr>
              <a:buFont typeface="Wingdings" panose="05000000000000000000" pitchFamily="2" charset="2"/>
              <a:buChar char="Ø"/>
            </a:pPr>
            <a:r>
              <a:rPr lang="en-US" sz="2000" dirty="0">
                <a:latin typeface="Calibri" panose="020F0502020204030204" pitchFamily="34" charset="0"/>
                <a:cs typeface="Times New Roman" panose="02020603050405020304" pitchFamily="18" charset="0"/>
              </a:rPr>
              <a:t>Received an update on the financial audit conducted by RSM. No significant findings have been reported. A detailed report will be presented in September.</a:t>
            </a:r>
          </a:p>
          <a:p>
            <a:pPr>
              <a:buFont typeface="Wingdings" panose="05000000000000000000" pitchFamily="2" charset="2"/>
              <a:buChar char="Ø"/>
            </a:pPr>
            <a:r>
              <a:rPr lang="en-US" sz="2000" dirty="0">
                <a:latin typeface="Calibri" panose="020F0502020204030204" pitchFamily="34" charset="0"/>
                <a:cs typeface="Times New Roman" panose="02020603050405020304" pitchFamily="18" charset="0"/>
              </a:rPr>
              <a:t>Received an update on the SPE Whistleblower Hotline provided to SPE staff.</a:t>
            </a:r>
          </a:p>
          <a:p>
            <a:pPr>
              <a:buFont typeface="Wingdings" panose="05000000000000000000" pitchFamily="2" charset="2"/>
              <a:buChar char="Ø"/>
            </a:pPr>
            <a:r>
              <a:rPr lang="en-US" sz="2000" dirty="0">
                <a:effectLst/>
                <a:latin typeface="Calibri" panose="020F0502020204030204" pitchFamily="34" charset="0"/>
                <a:ea typeface="Calibri"/>
                <a:cs typeface="Times New Roman" panose="02020603050405020304" pitchFamily="18" charset="0"/>
              </a:rPr>
              <a:t>Received an update from </a:t>
            </a:r>
            <a:r>
              <a:rPr lang="en-US" sz="2000" dirty="0">
                <a:latin typeface="Calibri" panose="020F0502020204030204" pitchFamily="34" charset="0"/>
                <a:ea typeface="Calibri"/>
                <a:cs typeface="Times New Roman" panose="02020603050405020304" pitchFamily="18" charset="0"/>
              </a:rPr>
              <a:t>the Conduct Review Committee (CRC) on a recent matter that was investigated and settled. </a:t>
            </a:r>
            <a:endParaRPr lang="en-US" sz="2000" dirty="0">
              <a:effectLst/>
              <a:latin typeface="Calibri"/>
              <a:ea typeface="Calibri"/>
              <a:cs typeface="Times New Roman"/>
            </a:endParaRPr>
          </a:p>
        </p:txBody>
      </p:sp>
      <p:sp>
        <p:nvSpPr>
          <p:cNvPr id="31" name="TextBox 30">
            <a:extLst>
              <a:ext uri="{FF2B5EF4-FFF2-40B4-BE49-F238E27FC236}">
                <a16:creationId xmlns:a16="http://schemas.microsoft.com/office/drawing/2014/main" id="{B8AF2CD6-EA57-3A17-8803-C4EA428CACBC}"/>
              </a:ext>
            </a:extLst>
          </p:cNvPr>
          <p:cNvSpPr txBox="1"/>
          <p:nvPr/>
        </p:nvSpPr>
        <p:spPr bwMode="auto">
          <a:xfrm>
            <a:off x="10096331" y="2491897"/>
            <a:ext cx="1164962" cy="368250"/>
          </a:xfrm>
          <a:prstGeom prst="rect">
            <a:avLst/>
          </a:prstGeom>
          <a:noFill/>
          <a:ln w="3175">
            <a:noFill/>
          </a:ln>
        </p:spPr>
        <p:txBody>
          <a:bodyPr wrap="none" lIns="27000" tIns="27000" rIns="0" bIns="0" rtlCol="0">
            <a:noAutofit/>
          </a:bodyPr>
          <a:lstStyle/>
          <a:p>
            <a:pPr algn="ctr" defTabSz="685800" fontAlgn="base">
              <a:spcBef>
                <a:spcPct val="0"/>
              </a:spcBef>
              <a:spcAft>
                <a:spcPct val="0"/>
              </a:spcAft>
              <a:defRPr/>
            </a:pPr>
            <a:r>
              <a:rPr lang="en-US" sz="1000" dirty="0">
                <a:solidFill>
                  <a:prstClr val="black"/>
                </a:solidFill>
                <a:latin typeface="Arial" panose="020B0604020202020204" pitchFamily="34" charset="0"/>
                <a:cs typeface="Arial" panose="020B0604020202020204" pitchFamily="34" charset="0"/>
              </a:rPr>
              <a:t>Med Kamal</a:t>
            </a:r>
          </a:p>
        </p:txBody>
      </p:sp>
      <p:sp>
        <p:nvSpPr>
          <p:cNvPr id="34" name="TextBox 33">
            <a:extLst>
              <a:ext uri="{FF2B5EF4-FFF2-40B4-BE49-F238E27FC236}">
                <a16:creationId xmlns:a16="http://schemas.microsoft.com/office/drawing/2014/main" id="{EA376231-4013-A88F-1610-4D343BE046CF}"/>
              </a:ext>
            </a:extLst>
          </p:cNvPr>
          <p:cNvSpPr txBox="1"/>
          <p:nvPr/>
        </p:nvSpPr>
        <p:spPr bwMode="auto">
          <a:xfrm>
            <a:off x="10144307" y="3813729"/>
            <a:ext cx="1113501" cy="368250"/>
          </a:xfrm>
          <a:prstGeom prst="rect">
            <a:avLst/>
          </a:prstGeom>
          <a:noFill/>
          <a:ln w="3175">
            <a:noFill/>
          </a:ln>
        </p:spPr>
        <p:txBody>
          <a:bodyPr wrap="none" lIns="27000" tIns="27000" rIns="0" bIns="0" rtlCol="0">
            <a:noAutofit/>
          </a:bodyPr>
          <a:lstStyle/>
          <a:p>
            <a:pPr algn="ctr" defTabSz="685800" fontAlgn="base">
              <a:spcBef>
                <a:spcPct val="0"/>
              </a:spcBef>
              <a:spcAft>
                <a:spcPct val="0"/>
              </a:spcAft>
              <a:defRPr/>
            </a:pPr>
            <a:r>
              <a:rPr lang="en-US" sz="1000" dirty="0">
                <a:solidFill>
                  <a:srgbClr val="000000"/>
                </a:solidFill>
                <a:latin typeface="Open Sans" panose="020B0606030504020204" pitchFamily="34" charset="0"/>
                <a:cs typeface="Arial" panose="020B0604020202020204" pitchFamily="34" charset="0"/>
              </a:rPr>
              <a:t>Simeon Eburi</a:t>
            </a:r>
            <a:endParaRPr lang="en-US" sz="1000" dirty="0">
              <a:solidFill>
                <a:prstClr val="black"/>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F4A86765-5F07-A509-5C11-97DE2CC53767}"/>
              </a:ext>
            </a:extLst>
          </p:cNvPr>
          <p:cNvSpPr txBox="1"/>
          <p:nvPr/>
        </p:nvSpPr>
        <p:spPr bwMode="auto">
          <a:xfrm>
            <a:off x="8488014" y="3879590"/>
            <a:ext cx="1113501" cy="368250"/>
          </a:xfrm>
          <a:prstGeom prst="rect">
            <a:avLst/>
          </a:prstGeom>
          <a:noFill/>
          <a:ln w="3175">
            <a:noFill/>
          </a:ln>
        </p:spPr>
        <p:txBody>
          <a:bodyPr wrap="none" lIns="27000" tIns="27000" rIns="0" bIns="0" rtlCol="0">
            <a:noAutofit/>
          </a:bodyPr>
          <a:lstStyle/>
          <a:p>
            <a:pPr algn="ctr" defTabSz="685800" fontAlgn="base">
              <a:spcBef>
                <a:spcPct val="0"/>
              </a:spcBef>
              <a:spcAft>
                <a:spcPct val="0"/>
              </a:spcAft>
              <a:defRPr/>
            </a:pPr>
            <a:r>
              <a:rPr lang="en-US" sz="1000" dirty="0">
                <a:solidFill>
                  <a:prstClr val="black"/>
                </a:solidFill>
                <a:latin typeface="Arial" panose="020B0604020202020204" pitchFamily="34" charset="0"/>
                <a:cs typeface="Arial" panose="020B0604020202020204" pitchFamily="34" charset="0"/>
              </a:rPr>
              <a:t>Robin Macmillan</a:t>
            </a:r>
          </a:p>
        </p:txBody>
      </p:sp>
      <p:sp>
        <p:nvSpPr>
          <p:cNvPr id="53" name="TextBox 52">
            <a:extLst>
              <a:ext uri="{FF2B5EF4-FFF2-40B4-BE49-F238E27FC236}">
                <a16:creationId xmlns:a16="http://schemas.microsoft.com/office/drawing/2014/main" id="{148EE407-D573-8F0B-A759-1193D4FB4002}"/>
              </a:ext>
            </a:extLst>
          </p:cNvPr>
          <p:cNvSpPr txBox="1"/>
          <p:nvPr/>
        </p:nvSpPr>
        <p:spPr bwMode="auto">
          <a:xfrm>
            <a:off x="8550990" y="2478241"/>
            <a:ext cx="1113501" cy="368250"/>
          </a:xfrm>
          <a:prstGeom prst="rect">
            <a:avLst/>
          </a:prstGeom>
          <a:noFill/>
          <a:ln w="3175">
            <a:noFill/>
          </a:ln>
        </p:spPr>
        <p:txBody>
          <a:bodyPr wrap="none" lIns="27000" tIns="27000" rIns="0" bIns="0" rtlCol="0">
            <a:noAutofit/>
          </a:bodyPr>
          <a:lstStyle/>
          <a:p>
            <a:pPr algn="ctr" defTabSz="685800" fontAlgn="base">
              <a:spcBef>
                <a:spcPct val="0"/>
              </a:spcBef>
              <a:spcAft>
                <a:spcPct val="0"/>
              </a:spcAft>
              <a:defRPr/>
            </a:pPr>
            <a:r>
              <a:rPr lang="en-US" sz="1000" dirty="0" err="1">
                <a:solidFill>
                  <a:prstClr val="black"/>
                </a:solidFill>
                <a:latin typeface="Arial" panose="020B0604020202020204" pitchFamily="34" charset="0"/>
                <a:cs typeface="Arial" panose="020B0604020202020204" pitchFamily="34" charset="0"/>
              </a:rPr>
              <a:t>Oghogho</a:t>
            </a:r>
            <a:r>
              <a:rPr lang="en-US" sz="1000" dirty="0">
                <a:solidFill>
                  <a:prstClr val="black"/>
                </a:solidFill>
                <a:latin typeface="Arial" panose="020B0604020202020204" pitchFamily="34" charset="0"/>
                <a:cs typeface="Arial" panose="020B0604020202020204" pitchFamily="34" charset="0"/>
              </a:rPr>
              <a:t> Effiom</a:t>
            </a:r>
          </a:p>
          <a:p>
            <a:pPr algn="ctr" defTabSz="685800" fontAlgn="base">
              <a:spcBef>
                <a:spcPct val="0"/>
              </a:spcBef>
              <a:spcAft>
                <a:spcPct val="0"/>
              </a:spcAft>
              <a:defRPr/>
            </a:pPr>
            <a:r>
              <a:rPr lang="en-US" sz="1000" dirty="0">
                <a:solidFill>
                  <a:prstClr val="black"/>
                </a:solidFill>
                <a:latin typeface="Arial" panose="020B0604020202020204" pitchFamily="34" charset="0"/>
                <a:cs typeface="Arial" panose="020B0604020202020204" pitchFamily="34" charset="0"/>
              </a:rPr>
              <a:t>Chair</a:t>
            </a:r>
          </a:p>
        </p:txBody>
      </p:sp>
      <p:pic>
        <p:nvPicPr>
          <p:cNvPr id="5" name="Picture 4" descr="A person in a suit smiling&#10;&#10;Description automatically generated with low confidence">
            <a:extLst>
              <a:ext uri="{FF2B5EF4-FFF2-40B4-BE49-F238E27FC236}">
                <a16:creationId xmlns:a16="http://schemas.microsoft.com/office/drawing/2014/main" id="{FB2F7A22-2BCC-C8F0-9A75-539351F9A8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6331" y="1364739"/>
            <a:ext cx="1113502" cy="1113502"/>
          </a:xfrm>
          <a:prstGeom prst="ellipse">
            <a:avLst/>
          </a:prstGeom>
          <a:ln>
            <a:noFill/>
          </a:ln>
          <a:effectLst>
            <a:softEdge rad="112500"/>
          </a:effectLst>
        </p:spPr>
      </p:pic>
      <p:pic>
        <p:nvPicPr>
          <p:cNvPr id="6" name="Picture 10" descr="Simeon Eburi">
            <a:extLst>
              <a:ext uri="{FF2B5EF4-FFF2-40B4-BE49-F238E27FC236}">
                <a16:creationId xmlns:a16="http://schemas.microsoft.com/office/drawing/2014/main" id="{AE0FD9AA-598B-1B09-498E-47498E56E2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27819" y="2720247"/>
            <a:ext cx="1050525" cy="105052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6" descr="A person smiling for the camera&#10;&#10;Description automatically generated with medium confidence">
            <a:extLst>
              <a:ext uri="{FF2B5EF4-FFF2-40B4-BE49-F238E27FC236}">
                <a16:creationId xmlns:a16="http://schemas.microsoft.com/office/drawing/2014/main" id="{9D72C793-D377-BDCC-4EEA-2BDF66D69A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52466" y="1474723"/>
            <a:ext cx="1047571" cy="1047571"/>
          </a:xfrm>
          <a:prstGeom prst="ellipse">
            <a:avLst/>
          </a:prstGeom>
          <a:ln>
            <a:noFill/>
          </a:ln>
          <a:effectLst>
            <a:softEdge rad="112500"/>
          </a:effectLst>
        </p:spPr>
      </p:pic>
      <p:pic>
        <p:nvPicPr>
          <p:cNvPr id="16" name="Picture 6" descr="Robin Macmillan">
            <a:extLst>
              <a:ext uri="{FF2B5EF4-FFF2-40B4-BE49-F238E27FC236}">
                <a16:creationId xmlns:a16="http://schemas.microsoft.com/office/drawing/2014/main" id="{B5B5742A-4C56-40B6-A474-FEF1E25EA1C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50990" y="2829065"/>
            <a:ext cx="1050525" cy="105052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8375692"/>
      </p:ext>
    </p:extLst>
  </p:cSld>
  <p:clrMapOvr>
    <a:masterClrMapping/>
  </p:clrMapOvr>
</p:sld>
</file>

<file path=ppt/theme/theme1.xml><?xml version="1.0" encoding="utf-8"?>
<a:theme xmlns:a="http://schemas.openxmlformats.org/drawingml/2006/main" name="SPE2020_Theme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2020_Theme2" id="{017F94C9-8924-419A-AB59-E22BA634C8C3}" vid="{170D8B9C-5637-4756-8D7C-765330C0C5D0}"/>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ustom 4">
      <a:dk1>
        <a:sysClr val="windowText" lastClr="000000"/>
      </a:dk1>
      <a:lt1>
        <a:sysClr val="window" lastClr="FFFFFF"/>
      </a:lt1>
      <a:dk2>
        <a:srgbClr val="44546A"/>
      </a:dk2>
      <a:lt2>
        <a:srgbClr val="E7E6E6"/>
      </a:lt2>
      <a:accent1>
        <a:srgbClr val="2F5496"/>
      </a:accent1>
      <a:accent2>
        <a:srgbClr val="A5A5A5"/>
      </a:accent2>
      <a:accent3>
        <a:srgbClr val="ED7D31"/>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 Board PPT Template - 2020" id="{F9B77B71-FCE2-4E3C-8975-6C5C6646F914}" vid="{6126CB85-28C8-405F-BBDF-E032B72315A7}"/>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 Board PPT Template - 2020" id="{F9B77B71-FCE2-4E3C-8975-6C5C6646F914}" vid="{6126CB85-28C8-405F-BBDF-E032B72315A7}"/>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961d985-6436-47e4-8880-7d82fa4c3c4a" xsi:nil="true"/>
    <lcf76f155ced4ddcb4097134ff3c332f xmlns="2a6cacb5-4793-4abf-b2e6-ab2704092c5e">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CF3AD68EB44E54AA6EE67A463C67B32" ma:contentTypeVersion="15" ma:contentTypeDescription="Create a new document." ma:contentTypeScope="" ma:versionID="0b98a2d54580ea72cd737794ebd6fe93">
  <xsd:schema xmlns:xsd="http://www.w3.org/2001/XMLSchema" xmlns:xs="http://www.w3.org/2001/XMLSchema" xmlns:p="http://schemas.microsoft.com/office/2006/metadata/properties" xmlns:ns2="2a6cacb5-4793-4abf-b2e6-ab2704092c5e" xmlns:ns3="0961d985-6436-47e4-8880-7d82fa4c3c4a" targetNamespace="http://schemas.microsoft.com/office/2006/metadata/properties" ma:root="true" ma:fieldsID="83a8d4068b41ed216911a26e3bba60bf" ns2:_="" ns3:_="">
    <xsd:import namespace="2a6cacb5-4793-4abf-b2e6-ab2704092c5e"/>
    <xsd:import namespace="0961d985-6436-47e4-8880-7d82fa4c3c4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6cacb5-4793-4abf-b2e6-ab2704092c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c7737f22-6d05-4034-9402-ec8eae64a20f"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961d985-6436-47e4-8880-7d82fa4c3c4a"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050bcfa9-7aaa-4b7c-bd45-4d95144ad8fc}" ma:internalName="TaxCatchAll" ma:showField="CatchAllData" ma:web="0961d985-6436-47e4-8880-7d82fa4c3c4a">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3E4E8C-A725-4A03-A261-8655B993C399}">
  <ds:schemaRefs>
    <ds:schemaRef ds:uri="http://schemas.microsoft.com/office/2006/metadata/properties"/>
    <ds:schemaRef ds:uri="http://schemas.microsoft.com/office/infopath/2007/PartnerControls"/>
    <ds:schemaRef ds:uri="0961d985-6436-47e4-8880-7d82fa4c3c4a"/>
    <ds:schemaRef ds:uri="2a6cacb5-4793-4abf-b2e6-ab2704092c5e"/>
  </ds:schemaRefs>
</ds:datastoreItem>
</file>

<file path=customXml/itemProps2.xml><?xml version="1.0" encoding="utf-8"?>
<ds:datastoreItem xmlns:ds="http://schemas.openxmlformats.org/officeDocument/2006/customXml" ds:itemID="{B8CB3256-7099-48D8-95D0-AC42AE2F54DC}">
  <ds:schemaRefs>
    <ds:schemaRef ds:uri="http://schemas.microsoft.com/sharepoint/v3/contenttype/forms"/>
  </ds:schemaRefs>
</ds:datastoreItem>
</file>

<file path=customXml/itemProps3.xml><?xml version="1.0" encoding="utf-8"?>
<ds:datastoreItem xmlns:ds="http://schemas.openxmlformats.org/officeDocument/2006/customXml" ds:itemID="{7DBB020D-F80F-4AC1-8309-B4D9159CD9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6cacb5-4793-4abf-b2e6-ab2704092c5e"/>
    <ds:schemaRef ds:uri="0961d985-6436-47e4-8880-7d82fa4c3c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SPE2020_Theme2</Template>
  <TotalTime>489</TotalTime>
  <Words>1247</Words>
  <Application>Microsoft Office PowerPoint</Application>
  <PresentationFormat>Widescreen</PresentationFormat>
  <Paragraphs>133</Paragraphs>
  <Slides>7</Slides>
  <Notes>6</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7</vt:i4>
      </vt:variant>
    </vt:vector>
  </HeadingPairs>
  <TitlesOfParts>
    <vt:vector size="17" baseType="lpstr">
      <vt:lpstr>Arial</vt:lpstr>
      <vt:lpstr>Calibri</vt:lpstr>
      <vt:lpstr>Calibri Light</vt:lpstr>
      <vt:lpstr>Open Sans</vt:lpstr>
      <vt:lpstr>System Font Regular</vt:lpstr>
      <vt:lpstr>Wingdings</vt:lpstr>
      <vt:lpstr>SPE2020_Theme2</vt:lpstr>
      <vt:lpstr>Custom Design</vt:lpstr>
      <vt:lpstr>Office Theme</vt:lpstr>
      <vt:lpstr>1_Office Theme</vt:lpstr>
      <vt:lpstr>SPE Board of Directors Meeting, July 2024</vt:lpstr>
      <vt:lpstr>Membership &amp; Engagement – July 2024</vt:lpstr>
      <vt:lpstr>Technical Content – July 2024</vt:lpstr>
      <vt:lpstr>Regional Directors – July 2024</vt:lpstr>
      <vt:lpstr>Technical Directors – July 2024</vt:lpstr>
      <vt:lpstr>Finance – July 2024</vt:lpstr>
      <vt:lpstr>Audit – July 2024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Technical Content – January 2023</dc:title>
  <dc:creator>Rebekah Stacha</dc:creator>
  <cp:lastModifiedBy>Taylor Wright</cp:lastModifiedBy>
  <cp:revision>187</cp:revision>
  <dcterms:created xsi:type="dcterms:W3CDTF">2023-02-07T17:44:50Z</dcterms:created>
  <dcterms:modified xsi:type="dcterms:W3CDTF">2024-07-29T14:09:05Z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0x010100CCF3AD68EB44E54AA6EE67A463C67B32</vt:lpwstr>
  </property>
  <property fmtid="{D5CDD505-2E9C-101B-9397-08002B2CF9AE}" pid="3" name="MediaServiceImageTags">
    <vt:lpwstr/>
  </property>
</Properties>
</file>