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customXml/item3.xml" ContentType="application/xml"/>
  <Override PartName="/customXml/itemProps3.xml" ContentType="application/vnd.openxmlformats-officedocument.customXmlProperties+xml"/>
  <Override PartName="/ppt/revisionInfo.xml" ContentType="application/vnd.ms-powerpoint.revisioninfo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customXml/item2.xml" ContentType="application/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customXml/item1.xml" ContentType="application/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321" r:id="rId8"/>
    <p:sldId id="2328" r:id="rId9"/>
    <p:sldId id="2334" r:id="rId10"/>
    <p:sldId id="2331" r:id="rId11"/>
    <p:sldId id="258" r:id="rId12"/>
    <p:sldId id="2326" r:id="rId13"/>
    <p:sldId id="2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F611C-D016-C41C-1C04-4A217C77912D}" name="Palisch,  Terry" initials="TP" userId="S::cctp93714@carboceramics.com::013bf49c-b36f-400c-883a-400a6e264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843E1-6D80-4103-830D-2721D947C8CC}" v="85" dt="2025-02-19T12:15:32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.xml" Id="rId8" /><Relationship Type="http://schemas.openxmlformats.org/officeDocument/2006/relationships/slide" Target="/ppt/slides/slide6.xml" Id="rId13" /><Relationship Type="http://schemas.openxmlformats.org/officeDocument/2006/relationships/theme" Target="/ppt/theme/theme1.xml" Id="rId18" /><Relationship Type="http://schemas.openxmlformats.org/officeDocument/2006/relationships/customXml" Target="/customXml/item3.xml" Id="rId3" /><Relationship Type="http://schemas.microsoft.com/office/2015/10/relationships/revisionInfo" Target="/ppt/revisionInfo.xml" Id="rId21" /><Relationship Type="http://schemas.openxmlformats.org/officeDocument/2006/relationships/slide" Target="/ppt/slides/slide5.xml" Id="rId12" /><Relationship Type="http://schemas.openxmlformats.org/officeDocument/2006/relationships/viewProps" Target="/ppt/viewProps.xml" Id="rId17" /><Relationship Type="http://schemas.openxmlformats.org/officeDocument/2006/relationships/customXml" Target="/customXml/item2.xml" Id="rId2" /><Relationship Type="http://schemas.openxmlformats.org/officeDocument/2006/relationships/presProps" Target="/ppt/presProps.xml" Id="rId16" /><Relationship Type="http://schemas.microsoft.com/office/2016/11/relationships/changesInfo" Target="/ppt/changesInfos/changesInfo1.xml" Id="rId20" /><Relationship Type="http://schemas.openxmlformats.org/officeDocument/2006/relationships/customXml" Target="/customXml/item1.xml" Id="rId1" /><Relationship Type="http://schemas.openxmlformats.org/officeDocument/2006/relationships/slide" Target="/ppt/slides/slide4.xml" Id="rId11" /><Relationship Type="http://schemas.openxmlformats.org/officeDocument/2006/relationships/notesMaster" Target="/ppt/notesMasters/notesMaster1.xml" Id="rId15" /><Relationship Type="http://schemas.openxmlformats.org/officeDocument/2006/relationships/slide" Target="/ppt/slides/slide3.xml" Id="rId10" /><Relationship Type="http://schemas.openxmlformats.org/officeDocument/2006/relationships/tableStyles" Target="/ppt/tableStyles.xml" Id="rId19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2.xml" Id="rId9" /><Relationship Type="http://schemas.openxmlformats.org/officeDocument/2006/relationships/slide" Target="/ppt/slides/slide7.xml" Id="rId14" /><Relationship Type="http://schemas.microsoft.com/office/2018/10/relationships/authors" Target="/ppt/authors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ass" userId="04bbdd22-405e-4b29-b93c-b095a074f732" providerId="ADAL" clId="{135843E1-6D80-4103-830D-2721D947C8CC}"/>
    <pc:docChg chg="undo custSel addSld delSld modSld sldOrd">
      <pc:chgData name="Taylor Kass" userId="04bbdd22-405e-4b29-b93c-b095a074f732" providerId="ADAL" clId="{135843E1-6D80-4103-830D-2721D947C8CC}" dt="2025-02-19T12:16:11.220" v="4100" actId="14100"/>
      <pc:docMkLst>
        <pc:docMk/>
      </pc:docMkLst>
      <pc:sldChg chg="modSp add del ord">
        <pc:chgData name="Taylor Kass" userId="04bbdd22-405e-4b29-b93c-b095a074f732" providerId="ADAL" clId="{135843E1-6D80-4103-830D-2721D947C8CC}" dt="2025-02-14T11:51:26.340" v="1409"/>
        <pc:sldMkLst>
          <pc:docMk/>
          <pc:sldMk cId="1505030666" sldId="258"/>
        </pc:sldMkLst>
        <pc:picChg chg="mod">
          <ac:chgData name="Taylor Kass" userId="04bbdd22-405e-4b29-b93c-b095a074f732" providerId="ADAL" clId="{135843E1-6D80-4103-830D-2721D947C8CC}" dt="2025-02-05T21:36:47.216" v="8" actId="14100"/>
          <ac:picMkLst>
            <pc:docMk/>
            <pc:sldMk cId="1505030666" sldId="258"/>
            <ac:picMk id="11" creationId="{494E9B47-26E5-7F3F-919A-1146EA643C47}"/>
          </ac:picMkLst>
        </pc:picChg>
        <pc:picChg chg="mod">
          <ac:chgData name="Taylor Kass" userId="04bbdd22-405e-4b29-b93c-b095a074f732" providerId="ADAL" clId="{135843E1-6D80-4103-830D-2721D947C8CC}" dt="2025-02-05T21:36:42.605" v="7" actId="14100"/>
          <ac:picMkLst>
            <pc:docMk/>
            <pc:sldMk cId="1505030666" sldId="258"/>
            <ac:picMk id="13" creationId="{F2A43A86-6145-21C5-6F24-2C0AE6E9C27D}"/>
          </ac:picMkLst>
        </pc:picChg>
      </pc:sldChg>
      <pc:sldChg chg="del">
        <pc:chgData name="Taylor Kass" userId="04bbdd22-405e-4b29-b93c-b095a074f732" providerId="ADAL" clId="{135843E1-6D80-4103-830D-2721D947C8CC}" dt="2025-02-05T21:35:24.352" v="1" actId="47"/>
        <pc:sldMkLst>
          <pc:docMk/>
          <pc:sldMk cId="3566778866" sldId="2323"/>
        </pc:sldMkLst>
      </pc:sldChg>
      <pc:sldChg chg="addSp delSp modSp mod">
        <pc:chgData name="Taylor Kass" userId="04bbdd22-405e-4b29-b93c-b095a074f732" providerId="ADAL" clId="{135843E1-6D80-4103-830D-2721D947C8CC}" dt="2025-02-07T11:26:55.276" v="1407" actId="20577"/>
        <pc:sldMkLst>
          <pc:docMk/>
          <pc:sldMk cId="3597544591" sldId="2326"/>
        </pc:sldMkLst>
        <pc:spChg chg="mod">
          <ac:chgData name="Taylor Kass" userId="04bbdd22-405e-4b29-b93c-b095a074f732" providerId="ADAL" clId="{135843E1-6D80-4103-830D-2721D947C8CC}" dt="2025-02-07T11:26:55.276" v="1407" actId="20577"/>
          <ac:spMkLst>
            <pc:docMk/>
            <pc:sldMk cId="3597544591" sldId="2326"/>
            <ac:spMk id="2" creationId="{DDB18A50-74BD-499E-8930-167F922D23E4}"/>
          </ac:spMkLst>
        </pc:spChg>
        <pc:spChg chg="mod">
          <ac:chgData name="Taylor Kass" userId="04bbdd22-405e-4b29-b93c-b095a074f732" providerId="ADAL" clId="{135843E1-6D80-4103-830D-2721D947C8CC}" dt="2025-02-07T11:16:40.336" v="438" actId="20577"/>
          <ac:spMkLst>
            <pc:docMk/>
            <pc:sldMk cId="3597544591" sldId="2326"/>
            <ac:spMk id="31" creationId="{B8AF2CD6-EA57-3A17-8803-C4EA428CACBC}"/>
          </ac:spMkLst>
        </pc:spChg>
        <pc:spChg chg="mod">
          <ac:chgData name="Taylor Kass" userId="04bbdd22-405e-4b29-b93c-b095a074f732" providerId="ADAL" clId="{135843E1-6D80-4103-830D-2721D947C8CC}" dt="2025-02-07T11:19:53.788" v="515" actId="20577"/>
          <ac:spMkLst>
            <pc:docMk/>
            <pc:sldMk cId="3597544591" sldId="2326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07T11:19:58.576" v="529" actId="20577"/>
          <ac:spMkLst>
            <pc:docMk/>
            <pc:sldMk cId="3597544591" sldId="2326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07T11:19:31.618" v="481" actId="1076"/>
          <ac:spMkLst>
            <pc:docMk/>
            <pc:sldMk cId="3597544591" sldId="2326"/>
            <ac:spMk id="44" creationId="{99CC6CD2-2E00-6149-A1B8-68AAAA396C6A}"/>
          </ac:spMkLst>
        </pc:spChg>
        <pc:spChg chg="mod">
          <ac:chgData name="Taylor Kass" userId="04bbdd22-405e-4b29-b93c-b095a074f732" providerId="ADAL" clId="{135843E1-6D80-4103-830D-2721D947C8CC}" dt="2025-02-07T11:19:15.699" v="478" actId="1076"/>
          <ac:spMkLst>
            <pc:docMk/>
            <pc:sldMk cId="3597544591" sldId="2326"/>
            <ac:spMk id="51" creationId="{A89305EA-4BA4-DF2A-B6E6-9723B67D08BE}"/>
          </ac:spMkLst>
        </pc:spChg>
        <pc:spChg chg="mod">
          <ac:chgData name="Taylor Kass" userId="04bbdd22-405e-4b29-b93c-b095a074f732" providerId="ADAL" clId="{135843E1-6D80-4103-830D-2721D947C8CC}" dt="2025-02-07T11:19:47.861" v="494" actId="20577"/>
          <ac:spMkLst>
            <pc:docMk/>
            <pc:sldMk cId="3597544591" sldId="2326"/>
            <ac:spMk id="53" creationId="{148EE407-D573-8F0B-A759-1193D4FB4002}"/>
          </ac:spMkLst>
        </pc:spChg>
        <pc:picChg chg="add mod">
          <ac:chgData name="Taylor Kass" userId="04bbdd22-405e-4b29-b93c-b095a074f732" providerId="ADAL" clId="{135843E1-6D80-4103-830D-2721D947C8CC}" dt="2025-02-07T11:19:39.317" v="483" actId="1076"/>
          <ac:picMkLst>
            <pc:docMk/>
            <pc:sldMk cId="3597544591" sldId="2326"/>
            <ac:picMk id="4" creationId="{EF69FD87-8389-E64F-8B16-693B5FEF7CB7}"/>
          </ac:picMkLst>
        </pc:picChg>
        <pc:picChg chg="mod">
          <ac:chgData name="Taylor Kass" userId="04bbdd22-405e-4b29-b93c-b095a074f732" providerId="ADAL" clId="{135843E1-6D80-4103-830D-2721D947C8CC}" dt="2025-02-07T11:19:26.922" v="480" actId="1076"/>
          <ac:picMkLst>
            <pc:docMk/>
            <pc:sldMk cId="3597544591" sldId="2326"/>
            <ac:picMk id="8" creationId="{D604EFA8-A4FA-A45F-312E-2F1F2A35EEC9}"/>
          </ac:picMkLst>
        </pc:picChg>
        <pc:picChg chg="add mod">
          <ac:chgData name="Taylor Kass" userId="04bbdd22-405e-4b29-b93c-b095a074f732" providerId="ADAL" clId="{135843E1-6D80-4103-830D-2721D947C8CC}" dt="2025-02-07T11:19:43.991" v="484" actId="1076"/>
          <ac:picMkLst>
            <pc:docMk/>
            <pc:sldMk cId="3597544591" sldId="2326"/>
            <ac:picMk id="9" creationId="{C2CBF435-CBE5-E234-3E00-018F4F791EF6}"/>
          </ac:picMkLst>
        </pc:picChg>
        <pc:picChg chg="add mod">
          <ac:chgData name="Taylor Kass" userId="04bbdd22-405e-4b29-b93c-b095a074f732" providerId="ADAL" clId="{135843E1-6D80-4103-830D-2721D947C8CC}" dt="2025-02-07T11:19:34.175" v="482" actId="1076"/>
          <ac:picMkLst>
            <pc:docMk/>
            <pc:sldMk cId="3597544591" sldId="2326"/>
            <ac:picMk id="10" creationId="{824F04B1-F140-C62E-A3D7-03F17368B8C1}"/>
          </ac:picMkLst>
        </pc:picChg>
        <pc:picChg chg="add mod">
          <ac:chgData name="Taylor Kass" userId="04bbdd22-405e-4b29-b93c-b095a074f732" providerId="ADAL" clId="{135843E1-6D80-4103-830D-2721D947C8CC}" dt="2025-02-07T11:19:20.981" v="479" actId="14100"/>
          <ac:picMkLst>
            <pc:docMk/>
            <pc:sldMk cId="3597544591" sldId="2326"/>
            <ac:picMk id="12" creationId="{E8816840-5887-A133-BFBE-91935406782C}"/>
          </ac:picMkLst>
        </pc:picChg>
        <pc:picChg chg="mod">
          <ac:chgData name="Taylor Kass" userId="04bbdd22-405e-4b29-b93c-b095a074f732" providerId="ADAL" clId="{135843E1-6D80-4103-830D-2721D947C8CC}" dt="2025-02-07T11:16:36.771" v="425" actId="1076"/>
          <ac:picMkLst>
            <pc:docMk/>
            <pc:sldMk cId="3597544591" sldId="2326"/>
            <ac:picMk id="45" creationId="{54C23D7B-3298-D634-0EF4-24B9417F6E89}"/>
          </ac:picMkLst>
        </pc:picChg>
      </pc:sldChg>
      <pc:sldChg chg="addSp delSp modSp mod">
        <pc:chgData name="Taylor Kass" userId="04bbdd22-405e-4b29-b93c-b095a074f732" providerId="ADAL" clId="{135843E1-6D80-4103-830D-2721D947C8CC}" dt="2025-02-14T14:40:25.319" v="4011" actId="20577"/>
        <pc:sldMkLst>
          <pc:docMk/>
          <pc:sldMk cId="3604568494" sldId="2328"/>
        </pc:sldMkLst>
        <pc:spChg chg="mod">
          <ac:chgData name="Taylor Kass" userId="04bbdd22-405e-4b29-b93c-b095a074f732" providerId="ADAL" clId="{135843E1-6D80-4103-830D-2721D947C8CC}" dt="2025-02-14T12:57:24.660" v="2891" actId="108"/>
          <ac:spMkLst>
            <pc:docMk/>
            <pc:sldMk cId="3604568494" sldId="2328"/>
            <ac:spMk id="2" creationId="{705A6D97-76CF-E39D-377E-6280352DCE49}"/>
          </ac:spMkLst>
        </pc:spChg>
        <pc:spChg chg="mod">
          <ac:chgData name="Taylor Kass" userId="04bbdd22-405e-4b29-b93c-b095a074f732" providerId="ADAL" clId="{135843E1-6D80-4103-830D-2721D947C8CC}" dt="2025-02-14T14:40:25.319" v="4011" actId="20577"/>
          <ac:spMkLst>
            <pc:docMk/>
            <pc:sldMk cId="3604568494" sldId="2328"/>
            <ac:spMk id="3" creationId="{87FA3D4E-1323-43DA-81E4-B4DB1E5907B3}"/>
          </ac:spMkLst>
        </pc:spChg>
        <pc:spChg chg="mod">
          <ac:chgData name="Taylor Kass" userId="04bbdd22-405e-4b29-b93c-b095a074f732" providerId="ADAL" clId="{135843E1-6D80-4103-830D-2721D947C8CC}" dt="2025-02-14T13:02:47.346" v="3055" actId="1076"/>
          <ac:spMkLst>
            <pc:docMk/>
            <pc:sldMk cId="3604568494" sldId="2328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14T13:02:40.104" v="3053" actId="1076"/>
          <ac:spMkLst>
            <pc:docMk/>
            <pc:sldMk cId="3604568494" sldId="2328"/>
            <ac:spMk id="36" creationId="{9A766B60-89CA-5895-9275-6BA4A8417D1A}"/>
          </ac:spMkLst>
        </pc:spChg>
        <pc:spChg chg="mod">
          <ac:chgData name="Taylor Kass" userId="04bbdd22-405e-4b29-b93c-b095a074f732" providerId="ADAL" clId="{135843E1-6D80-4103-830D-2721D947C8CC}" dt="2025-02-14T13:02:24.648" v="3051" actId="1076"/>
          <ac:spMkLst>
            <pc:docMk/>
            <pc:sldMk cId="3604568494" sldId="2328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14T12:58:19.326" v="2922" actId="20577"/>
          <ac:spMkLst>
            <pc:docMk/>
            <pc:sldMk cId="3604568494" sldId="2328"/>
            <ac:spMk id="44" creationId="{99CC6CD2-2E00-6149-A1B8-68AAAA396C6A}"/>
          </ac:spMkLst>
        </pc:spChg>
        <pc:spChg chg="mod">
          <ac:chgData name="Taylor Kass" userId="04bbdd22-405e-4b29-b93c-b095a074f732" providerId="ADAL" clId="{135843E1-6D80-4103-830D-2721D947C8CC}" dt="2025-02-14T12:58:57.910" v="2984" actId="20577"/>
          <ac:spMkLst>
            <pc:docMk/>
            <pc:sldMk cId="3604568494" sldId="2328"/>
            <ac:spMk id="51" creationId="{A89305EA-4BA4-DF2A-B6E6-9723B67D08BE}"/>
          </ac:spMkLst>
        </pc:spChg>
        <pc:spChg chg="mod">
          <ac:chgData name="Taylor Kass" userId="04bbdd22-405e-4b29-b93c-b095a074f732" providerId="ADAL" clId="{135843E1-6D80-4103-830D-2721D947C8CC}" dt="2025-02-14T13:09:07.396" v="3078" actId="1076"/>
          <ac:spMkLst>
            <pc:docMk/>
            <pc:sldMk cId="3604568494" sldId="2328"/>
            <ac:spMk id="53" creationId="{148EE407-D573-8F0B-A759-1193D4FB4002}"/>
          </ac:spMkLst>
        </pc:spChg>
        <pc:spChg chg="mod">
          <ac:chgData name="Taylor Kass" userId="04bbdd22-405e-4b29-b93c-b095a074f732" providerId="ADAL" clId="{135843E1-6D80-4103-830D-2721D947C8CC}" dt="2025-02-14T13:08:56.346" v="3076" actId="1076"/>
          <ac:spMkLst>
            <pc:docMk/>
            <pc:sldMk cId="3604568494" sldId="2328"/>
            <ac:spMk id="55" creationId="{6C9B48EF-2327-AEE1-07D8-8DA8758FF409}"/>
          </ac:spMkLst>
        </pc:spChg>
        <pc:picChg chg="add mod">
          <ac:chgData name="Taylor Kass" userId="04bbdd22-405e-4b29-b93c-b095a074f732" providerId="ADAL" clId="{135843E1-6D80-4103-830D-2721D947C8CC}" dt="2025-02-14T12:58:35.056" v="2927" actId="1076"/>
          <ac:picMkLst>
            <pc:docMk/>
            <pc:sldMk cId="3604568494" sldId="2328"/>
            <ac:picMk id="8" creationId="{14961802-2B49-033D-C216-8E8044C09708}"/>
          </ac:picMkLst>
        </pc:picChg>
        <pc:picChg chg="add mod">
          <ac:chgData name="Taylor Kass" userId="04bbdd22-405e-4b29-b93c-b095a074f732" providerId="ADAL" clId="{135843E1-6D80-4103-830D-2721D947C8CC}" dt="2025-02-14T13:03:26.005" v="3070" actId="1076"/>
          <ac:picMkLst>
            <pc:docMk/>
            <pc:sldMk cId="3604568494" sldId="2328"/>
            <ac:picMk id="14" creationId="{329BFFAC-6BA8-B579-2968-3828D28643D5}"/>
          </ac:picMkLst>
        </pc:picChg>
        <pc:picChg chg="mod">
          <ac:chgData name="Taylor Kass" userId="04bbdd22-405e-4b29-b93c-b095a074f732" providerId="ADAL" clId="{135843E1-6D80-4103-830D-2721D947C8CC}" dt="2025-02-14T13:02:36.670" v="3052" actId="1076"/>
          <ac:picMkLst>
            <pc:docMk/>
            <pc:sldMk cId="3604568494" sldId="2328"/>
            <ac:picMk id="15" creationId="{F2F11C6C-2D1D-D8F6-E4EE-2D63D3D0396F}"/>
          </ac:picMkLst>
        </pc:picChg>
        <pc:picChg chg="add mod">
          <ac:chgData name="Taylor Kass" userId="04bbdd22-405e-4b29-b93c-b095a074f732" providerId="ADAL" clId="{135843E1-6D80-4103-830D-2721D947C8CC}" dt="2025-02-14T13:03:20.129" v="3067" actId="1076"/>
          <ac:picMkLst>
            <pc:docMk/>
            <pc:sldMk cId="3604568494" sldId="2328"/>
            <ac:picMk id="16" creationId="{9BB48A1E-04AC-75BE-BB18-69CF0FAF5A75}"/>
          </ac:picMkLst>
        </pc:picChg>
        <pc:picChg chg="add mod">
          <ac:chgData name="Taylor Kass" userId="04bbdd22-405e-4b29-b93c-b095a074f732" providerId="ADAL" clId="{135843E1-6D80-4103-830D-2721D947C8CC}" dt="2025-02-14T13:09:00.595" v="3077" actId="1076"/>
          <ac:picMkLst>
            <pc:docMk/>
            <pc:sldMk cId="3604568494" sldId="2328"/>
            <ac:picMk id="18" creationId="{6772CDF9-5DDF-19DE-D561-012185386123}"/>
          </ac:picMkLst>
        </pc:picChg>
        <pc:picChg chg="add mod">
          <ac:chgData name="Taylor Kass" userId="04bbdd22-405e-4b29-b93c-b095a074f732" providerId="ADAL" clId="{135843E1-6D80-4103-830D-2721D947C8CC}" dt="2025-02-14T13:02:57.661" v="3058" actId="1076"/>
          <ac:picMkLst>
            <pc:docMk/>
            <pc:sldMk cId="3604568494" sldId="2328"/>
            <ac:picMk id="20" creationId="{65A51519-FE94-24E8-097A-46A663B15187}"/>
          </ac:picMkLst>
        </pc:picChg>
        <pc:picChg chg="add mod">
          <ac:chgData name="Taylor Kass" userId="04bbdd22-405e-4b29-b93c-b095a074f732" providerId="ADAL" clId="{135843E1-6D80-4103-830D-2721D947C8CC}" dt="2025-02-14T13:08:53.160" v="3075" actId="1076"/>
          <ac:picMkLst>
            <pc:docMk/>
            <pc:sldMk cId="3604568494" sldId="2328"/>
            <ac:picMk id="22" creationId="{3547F2ED-B244-A108-4775-EC3754EE41D4}"/>
          </ac:picMkLst>
        </pc:picChg>
      </pc:sldChg>
      <pc:sldChg chg="addSp delSp modSp mod">
        <pc:chgData name="Taylor Kass" userId="04bbdd22-405e-4b29-b93c-b095a074f732" providerId="ADAL" clId="{135843E1-6D80-4103-830D-2721D947C8CC}" dt="2025-02-14T14:40:32.670" v="4015" actId="20577"/>
        <pc:sldMkLst>
          <pc:docMk/>
          <pc:sldMk cId="120726846" sldId="2331"/>
        </pc:sldMkLst>
        <pc:spChg chg="mod">
          <ac:chgData name="Taylor Kass" userId="04bbdd22-405e-4b29-b93c-b095a074f732" providerId="ADAL" clId="{135843E1-6D80-4103-830D-2721D947C8CC}" dt="2025-02-14T13:19:00.089" v="4003" actId="20577"/>
          <ac:spMkLst>
            <pc:docMk/>
            <pc:sldMk cId="120726846" sldId="2331"/>
            <ac:spMk id="2" creationId="{DDB18A50-74BD-499E-8930-167F922D23E4}"/>
          </ac:spMkLst>
        </pc:spChg>
        <pc:spChg chg="mod">
          <ac:chgData name="Taylor Kass" userId="04bbdd22-405e-4b29-b93c-b095a074f732" providerId="ADAL" clId="{135843E1-6D80-4103-830D-2721D947C8CC}" dt="2025-02-14T14:40:32.670" v="4015" actId="20577"/>
          <ac:spMkLst>
            <pc:docMk/>
            <pc:sldMk cId="120726846" sldId="2331"/>
            <ac:spMk id="3" creationId="{87FA3D4E-1323-43DA-81E4-B4DB1E5907B3}"/>
          </ac:spMkLst>
        </pc:spChg>
        <pc:spChg chg="mod">
          <ac:chgData name="Taylor Kass" userId="04bbdd22-405e-4b29-b93c-b095a074f732" providerId="ADAL" clId="{135843E1-6D80-4103-830D-2721D947C8CC}" dt="2025-02-14T13:14:15.258" v="3228" actId="1076"/>
          <ac:spMkLst>
            <pc:docMk/>
            <pc:sldMk cId="120726846" sldId="2331"/>
            <ac:spMk id="5" creationId="{C9EBA278-BB13-01FF-7062-BBEAF55839F5}"/>
          </ac:spMkLst>
        </pc:spChg>
        <pc:spChg chg="add mod">
          <ac:chgData name="Taylor Kass" userId="04bbdd22-405e-4b29-b93c-b095a074f732" providerId="ADAL" clId="{135843E1-6D80-4103-830D-2721D947C8CC}" dt="2025-02-14T13:14:37.119" v="3233" actId="1076"/>
          <ac:spMkLst>
            <pc:docMk/>
            <pc:sldMk cId="120726846" sldId="2331"/>
            <ac:spMk id="18" creationId="{E90BD67A-F630-EB71-067B-E2F403D201D1}"/>
          </ac:spMkLst>
        </pc:spChg>
        <pc:spChg chg="mod">
          <ac:chgData name="Taylor Kass" userId="04bbdd22-405e-4b29-b93c-b095a074f732" providerId="ADAL" clId="{135843E1-6D80-4103-830D-2721D947C8CC}" dt="2025-02-14T13:11:17.956" v="3152" actId="20577"/>
          <ac:spMkLst>
            <pc:docMk/>
            <pc:sldMk cId="120726846" sldId="2331"/>
            <ac:spMk id="31" creationId="{B8AF2CD6-EA57-3A17-8803-C4EA428CACBC}"/>
          </ac:spMkLst>
        </pc:spChg>
        <pc:spChg chg="mod">
          <ac:chgData name="Taylor Kass" userId="04bbdd22-405e-4b29-b93c-b095a074f732" providerId="ADAL" clId="{135843E1-6D80-4103-830D-2721D947C8CC}" dt="2025-02-14T13:12:09.570" v="3191" actId="1076"/>
          <ac:spMkLst>
            <pc:docMk/>
            <pc:sldMk cId="120726846" sldId="2331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14T13:15:06.952" v="3250" actId="1076"/>
          <ac:spMkLst>
            <pc:docMk/>
            <pc:sldMk cId="120726846" sldId="2331"/>
            <ac:spMk id="35" creationId="{978C63B9-EA9C-0604-8118-D800197CE594}"/>
          </ac:spMkLst>
        </pc:spChg>
        <pc:spChg chg="mod">
          <ac:chgData name="Taylor Kass" userId="04bbdd22-405e-4b29-b93c-b095a074f732" providerId="ADAL" clId="{135843E1-6D80-4103-830D-2721D947C8CC}" dt="2025-02-14T13:13:41.794" v="3219" actId="1076"/>
          <ac:spMkLst>
            <pc:docMk/>
            <pc:sldMk cId="120726846" sldId="2331"/>
            <ac:spMk id="36" creationId="{9A766B60-89CA-5895-9275-6BA4A8417D1A}"/>
          </ac:spMkLst>
        </pc:spChg>
        <pc:spChg chg="mod">
          <ac:chgData name="Taylor Kass" userId="04bbdd22-405e-4b29-b93c-b095a074f732" providerId="ADAL" clId="{135843E1-6D80-4103-830D-2721D947C8CC}" dt="2025-02-14T13:13:53.860" v="3221" actId="1076"/>
          <ac:spMkLst>
            <pc:docMk/>
            <pc:sldMk cId="120726846" sldId="2331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14T13:10:01.492" v="3087" actId="20577"/>
          <ac:spMkLst>
            <pc:docMk/>
            <pc:sldMk cId="120726846" sldId="2331"/>
            <ac:spMk id="44" creationId="{99CC6CD2-2E00-6149-A1B8-68AAAA396C6A}"/>
          </ac:spMkLst>
        </pc:spChg>
        <pc:spChg chg="mod">
          <ac:chgData name="Taylor Kass" userId="04bbdd22-405e-4b29-b93c-b095a074f732" providerId="ADAL" clId="{135843E1-6D80-4103-830D-2721D947C8CC}" dt="2025-02-14T13:13:15.499" v="3215" actId="1076"/>
          <ac:spMkLst>
            <pc:docMk/>
            <pc:sldMk cId="120726846" sldId="2331"/>
            <ac:spMk id="51" creationId="{A89305EA-4BA4-DF2A-B6E6-9723B67D08BE}"/>
          </ac:spMkLst>
        </pc:spChg>
        <pc:spChg chg="mod">
          <ac:chgData name="Taylor Kass" userId="04bbdd22-405e-4b29-b93c-b095a074f732" providerId="ADAL" clId="{135843E1-6D80-4103-830D-2721D947C8CC}" dt="2025-02-14T13:10:53.507" v="3137" actId="20577"/>
          <ac:spMkLst>
            <pc:docMk/>
            <pc:sldMk cId="120726846" sldId="2331"/>
            <ac:spMk id="52" creationId="{9BDCF4A4-A79A-14F2-C6D9-8406EA12388C}"/>
          </ac:spMkLst>
        </pc:spChg>
        <pc:spChg chg="mod">
          <ac:chgData name="Taylor Kass" userId="04bbdd22-405e-4b29-b93c-b095a074f732" providerId="ADAL" clId="{135843E1-6D80-4103-830D-2721D947C8CC}" dt="2025-02-14T13:14:00.003" v="3223" actId="1076"/>
          <ac:spMkLst>
            <pc:docMk/>
            <pc:sldMk cId="120726846" sldId="2331"/>
            <ac:spMk id="53" creationId="{148EE407-D573-8F0B-A759-1193D4FB4002}"/>
          </ac:spMkLst>
        </pc:spChg>
        <pc:picChg chg="mod">
          <ac:chgData name="Taylor Kass" userId="04bbdd22-405e-4b29-b93c-b095a074f732" providerId="ADAL" clId="{135843E1-6D80-4103-830D-2721D947C8CC}" dt="2025-02-14T13:12:03.724" v="3190" actId="1076"/>
          <ac:picMkLst>
            <pc:docMk/>
            <pc:sldMk cId="120726846" sldId="2331"/>
            <ac:picMk id="8" creationId="{01ABE752-A9EB-38F9-B15D-E1F9D503024E}"/>
          </ac:picMkLst>
        </pc:picChg>
        <pc:picChg chg="mod">
          <ac:chgData name="Taylor Kass" userId="04bbdd22-405e-4b29-b93c-b095a074f732" providerId="ADAL" clId="{135843E1-6D80-4103-830D-2721D947C8CC}" dt="2025-02-14T13:13:35.487" v="3218" actId="14100"/>
          <ac:picMkLst>
            <pc:docMk/>
            <pc:sldMk cId="120726846" sldId="2331"/>
            <ac:picMk id="9" creationId="{A05B9DDC-11A3-5D1E-4E5E-CBC76DA13394}"/>
          </ac:picMkLst>
        </pc:picChg>
        <pc:picChg chg="mod">
          <ac:chgData name="Taylor Kass" userId="04bbdd22-405e-4b29-b93c-b095a074f732" providerId="ADAL" clId="{135843E1-6D80-4103-830D-2721D947C8CC}" dt="2025-02-14T13:13:55.711" v="3222" actId="1076"/>
          <ac:picMkLst>
            <pc:docMk/>
            <pc:sldMk cId="120726846" sldId="2331"/>
            <ac:picMk id="10" creationId="{D4C422FB-BEA4-DB72-0DCD-2E346775952C}"/>
          </ac:picMkLst>
        </pc:picChg>
        <pc:picChg chg="mod">
          <ac:chgData name="Taylor Kass" userId="04bbdd22-405e-4b29-b93c-b095a074f732" providerId="ADAL" clId="{135843E1-6D80-4103-830D-2721D947C8CC}" dt="2025-02-14T13:11:11.402" v="3138" actId="1076"/>
          <ac:picMkLst>
            <pc:docMk/>
            <pc:sldMk cId="120726846" sldId="2331"/>
            <ac:picMk id="11" creationId="{08F6E863-7E2B-5ADE-FA78-772B4ED636A6}"/>
          </ac:picMkLst>
        </pc:picChg>
        <pc:picChg chg="mod">
          <ac:chgData name="Taylor Kass" userId="04bbdd22-405e-4b29-b93c-b095a074f732" providerId="ADAL" clId="{135843E1-6D80-4103-830D-2721D947C8CC}" dt="2025-02-14T13:10:49.210" v="3121" actId="1076"/>
          <ac:picMkLst>
            <pc:docMk/>
            <pc:sldMk cId="120726846" sldId="2331"/>
            <ac:picMk id="12" creationId="{4912F537-D2A4-5C2D-53C5-D5C108120438}"/>
          </ac:picMkLst>
        </pc:picChg>
        <pc:picChg chg="add mod">
          <ac:chgData name="Taylor Kass" userId="04bbdd22-405e-4b29-b93c-b095a074f732" providerId="ADAL" clId="{135843E1-6D80-4103-830D-2721D947C8CC}" dt="2025-02-14T13:14:17.466" v="3229" actId="1076"/>
          <ac:picMkLst>
            <pc:docMk/>
            <pc:sldMk cId="120726846" sldId="2331"/>
            <ac:picMk id="14" creationId="{3E3F44F1-F052-D5AA-9EE1-2AB29CDDD64A}"/>
          </ac:picMkLst>
        </pc:picChg>
        <pc:picChg chg="add mod">
          <ac:chgData name="Taylor Kass" userId="04bbdd22-405e-4b29-b93c-b095a074f732" providerId="ADAL" clId="{135843E1-6D80-4103-830D-2721D947C8CC}" dt="2025-02-14T13:15:09.636" v="3251" actId="1076"/>
          <ac:picMkLst>
            <pc:docMk/>
            <pc:sldMk cId="120726846" sldId="2331"/>
            <ac:picMk id="15" creationId="{7E49DC1B-4F68-FC14-5FF4-C0679CE6C5E6}"/>
          </ac:picMkLst>
        </pc:picChg>
        <pc:picChg chg="add mod">
          <ac:chgData name="Taylor Kass" userId="04bbdd22-405e-4b29-b93c-b095a074f732" providerId="ADAL" clId="{135843E1-6D80-4103-830D-2721D947C8CC}" dt="2025-02-14T13:13:26.118" v="3216" actId="1076"/>
          <ac:picMkLst>
            <pc:docMk/>
            <pc:sldMk cId="120726846" sldId="2331"/>
            <ac:picMk id="16" creationId="{214936D7-D47A-E984-28D9-A196843E56AB}"/>
          </ac:picMkLst>
        </pc:picChg>
        <pc:picChg chg="add mod">
          <ac:chgData name="Taylor Kass" userId="04bbdd22-405e-4b29-b93c-b095a074f732" providerId="ADAL" clId="{135843E1-6D80-4103-830D-2721D947C8CC}" dt="2025-02-14T13:14:30.410" v="3232" actId="1076"/>
          <ac:picMkLst>
            <pc:docMk/>
            <pc:sldMk cId="120726846" sldId="2331"/>
            <ac:picMk id="17" creationId="{A0A5229D-0347-568F-867A-19FEB9C4B1DD}"/>
          </ac:picMkLst>
        </pc:picChg>
        <pc:picChg chg="mod">
          <ac:chgData name="Taylor Kass" userId="04bbdd22-405e-4b29-b93c-b095a074f732" providerId="ADAL" clId="{135843E1-6D80-4103-830D-2721D947C8CC}" dt="2025-02-14T13:13:49.143" v="3220" actId="1076"/>
          <ac:picMkLst>
            <pc:docMk/>
            <pc:sldMk cId="120726846" sldId="2331"/>
            <ac:picMk id="54" creationId="{DFF72DC3-9F39-E861-1AA1-747FDCF79E88}"/>
          </ac:picMkLst>
        </pc:picChg>
      </pc:sldChg>
      <pc:sldChg chg="addSp delSp modSp mod">
        <pc:chgData name="Taylor Kass" userId="04bbdd22-405e-4b29-b93c-b095a074f732" providerId="ADAL" clId="{135843E1-6D80-4103-830D-2721D947C8CC}" dt="2025-02-19T12:16:11.220" v="4100" actId="14100"/>
        <pc:sldMkLst>
          <pc:docMk/>
          <pc:sldMk cId="1678375692" sldId="2333"/>
        </pc:sldMkLst>
        <pc:spChg chg="mod">
          <ac:chgData name="Taylor Kass" userId="04bbdd22-405e-4b29-b93c-b095a074f732" providerId="ADAL" clId="{135843E1-6D80-4103-830D-2721D947C8CC}" dt="2025-02-07T11:08:10.126" v="326" actId="20577"/>
          <ac:spMkLst>
            <pc:docMk/>
            <pc:sldMk cId="1678375692" sldId="2333"/>
            <ac:spMk id="2" creationId="{DDB18A50-74BD-499E-8930-167F922D23E4}"/>
          </ac:spMkLst>
        </pc:spChg>
        <pc:spChg chg="add mod">
          <ac:chgData name="Taylor Kass" userId="04bbdd22-405e-4b29-b93c-b095a074f732" providerId="ADAL" clId="{135843E1-6D80-4103-830D-2721D947C8CC}" dt="2025-02-17T13:15:18.687" v="4088" actId="1076"/>
          <ac:spMkLst>
            <pc:docMk/>
            <pc:sldMk cId="1678375692" sldId="2333"/>
            <ac:spMk id="7" creationId="{1174B706-AF3E-6611-0F4D-E6078804C35F}"/>
          </ac:spMkLst>
        </pc:spChg>
        <pc:spChg chg="mod">
          <ac:chgData name="Taylor Kass" userId="04bbdd22-405e-4b29-b93c-b095a074f732" providerId="ADAL" clId="{135843E1-6D80-4103-830D-2721D947C8CC}" dt="2025-02-17T13:09:28.285" v="4064" actId="1076"/>
          <ac:spMkLst>
            <pc:docMk/>
            <pc:sldMk cId="1678375692" sldId="2333"/>
            <ac:spMk id="31" creationId="{B8AF2CD6-EA57-3A17-8803-C4EA428CACBC}"/>
          </ac:spMkLst>
        </pc:spChg>
        <pc:spChg chg="mod">
          <ac:chgData name="Taylor Kass" userId="04bbdd22-405e-4b29-b93c-b095a074f732" providerId="ADAL" clId="{135843E1-6D80-4103-830D-2721D947C8CC}" dt="2025-02-17T13:09:14.778" v="4060" actId="1076"/>
          <ac:spMkLst>
            <pc:docMk/>
            <pc:sldMk cId="1678375692" sldId="2333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17T13:09:21.740" v="4062" actId="1076"/>
          <ac:spMkLst>
            <pc:docMk/>
            <pc:sldMk cId="1678375692" sldId="2333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17T13:09:07.307" v="4058" actId="1076"/>
          <ac:spMkLst>
            <pc:docMk/>
            <pc:sldMk cId="1678375692" sldId="2333"/>
            <ac:spMk id="53" creationId="{148EE407-D573-8F0B-A759-1193D4FB4002}"/>
          </ac:spMkLst>
        </pc:spChg>
        <pc:picChg chg="add mod">
          <ac:chgData name="Taylor Kass" userId="04bbdd22-405e-4b29-b93c-b095a074f732" providerId="ADAL" clId="{135843E1-6D80-4103-830D-2721D947C8CC}" dt="2025-02-17T13:09:02.701" v="4057" actId="1076"/>
          <ac:picMkLst>
            <pc:docMk/>
            <pc:sldMk cId="1678375692" sldId="2333"/>
            <ac:picMk id="4" creationId="{50406305-3D5B-D324-F381-8E086D732B6F}"/>
          </ac:picMkLst>
        </pc:picChg>
        <pc:picChg chg="add del mod">
          <ac:chgData name="Taylor Kass" userId="04bbdd22-405e-4b29-b93c-b095a074f732" providerId="ADAL" clId="{135843E1-6D80-4103-830D-2721D947C8CC}" dt="2025-02-19T12:15:43.984" v="4096" actId="478"/>
          <ac:picMkLst>
            <pc:docMk/>
            <pc:sldMk cId="1678375692" sldId="2333"/>
            <ac:picMk id="6" creationId="{8F3ADC63-A49C-CCE9-B9D8-63930A5E6057}"/>
          </ac:picMkLst>
        </pc:picChg>
        <pc:picChg chg="add mod">
          <ac:chgData name="Taylor Kass" userId="04bbdd22-405e-4b29-b93c-b095a074f732" providerId="ADAL" clId="{135843E1-6D80-4103-830D-2721D947C8CC}" dt="2025-02-17T13:09:25.562" v="4063" actId="1076"/>
          <ac:picMkLst>
            <pc:docMk/>
            <pc:sldMk cId="1678375692" sldId="2333"/>
            <ac:picMk id="8" creationId="{6DEE0A88-F266-61C6-B476-53A78F7BC38B}"/>
          </ac:picMkLst>
        </pc:picChg>
        <pc:picChg chg="add mod">
          <ac:chgData name="Taylor Kass" userId="04bbdd22-405e-4b29-b93c-b095a074f732" providerId="ADAL" clId="{135843E1-6D80-4103-830D-2721D947C8CC}" dt="2025-02-17T13:09:09.576" v="4059" actId="1076"/>
          <ac:picMkLst>
            <pc:docMk/>
            <pc:sldMk cId="1678375692" sldId="2333"/>
            <ac:picMk id="9" creationId="{55DFDF62-CFBF-556D-227F-A6EDDE1E6C4A}"/>
          </ac:picMkLst>
        </pc:picChg>
        <pc:picChg chg="add mod">
          <ac:chgData name="Taylor Kass" userId="04bbdd22-405e-4b29-b93c-b095a074f732" providerId="ADAL" clId="{135843E1-6D80-4103-830D-2721D947C8CC}" dt="2025-02-17T13:09:17.737" v="4061" actId="1076"/>
          <ac:picMkLst>
            <pc:docMk/>
            <pc:sldMk cId="1678375692" sldId="2333"/>
            <ac:picMk id="10" creationId="{2557BA26-FDF2-F4BD-B86C-CE6CBDF998EA}"/>
          </ac:picMkLst>
        </pc:picChg>
        <pc:picChg chg="add mod">
          <ac:chgData name="Taylor Kass" userId="04bbdd22-405e-4b29-b93c-b095a074f732" providerId="ADAL" clId="{135843E1-6D80-4103-830D-2721D947C8CC}" dt="2025-02-19T12:16:11.220" v="4100" actId="14100"/>
          <ac:picMkLst>
            <pc:docMk/>
            <pc:sldMk cId="1678375692" sldId="2333"/>
            <ac:picMk id="11" creationId="{136757A7-9A3D-0D48-E0EB-2AE8C0C947CB}"/>
          </ac:picMkLst>
        </pc:picChg>
      </pc:sldChg>
      <pc:sldChg chg="modSp add mod">
        <pc:chgData name="Taylor Kass" userId="04bbdd22-405e-4b29-b93c-b095a074f732" providerId="ADAL" clId="{135843E1-6D80-4103-830D-2721D947C8CC}" dt="2025-02-14T13:19:14.419" v="4009" actId="20577"/>
        <pc:sldMkLst>
          <pc:docMk/>
          <pc:sldMk cId="1394902470" sldId="2334"/>
        </pc:sldMkLst>
        <pc:spChg chg="mod">
          <ac:chgData name="Taylor Kass" userId="04bbdd22-405e-4b29-b93c-b095a074f732" providerId="ADAL" clId="{135843E1-6D80-4103-830D-2721D947C8CC}" dt="2025-02-14T13:19:14.419" v="4009" actId="20577"/>
          <ac:spMkLst>
            <pc:docMk/>
            <pc:sldMk cId="1394902470" sldId="2334"/>
            <ac:spMk id="44" creationId="{99CC6CD2-2E00-6149-A1B8-68AAAA396C6A}"/>
          </ac:spMkLst>
        </pc:spChg>
      </pc:sldChg>
    </pc:docChg>
  </pc:docChgLst>
</pc:chgInfo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5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DED-BAA3-4724-BD88-47D11A564CE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72D5-4AE5-44C3-9C04-0C1381AA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8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84"/>
      </p:ext>
    </p:extLst>
  </p:cSld>
  <p:clrMapOvr>
    <a:masterClrMapping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464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8" /><Relationship Type="http://schemas.openxmlformats.org/officeDocument/2006/relationships/slideLayout" Target="/ppt/slideLayouts/slideLayout3.xml" Id="rId3" /><Relationship Type="http://schemas.openxmlformats.org/officeDocument/2006/relationships/theme" Target="/ppt/theme/theme1.xml" Id="rId7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4.jpg" Id="rId4" /><Relationship Type="http://schemas.openxmlformats.org/officeDocument/2006/relationships/hyperlink" Target="mailto:president@spe.org" TargetMode="External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10.jpeg" Id="rId8" /><Relationship Type="http://schemas.openxmlformats.org/officeDocument/2006/relationships/image" Target="/ppt/media/image5.jpg" Id="rId3" /><Relationship Type="http://schemas.openxmlformats.org/officeDocument/2006/relationships/image" Target="/ppt/media/image9.jpeg" Id="rId7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8.jpeg" Id="rId6" /><Relationship Type="http://schemas.openxmlformats.org/officeDocument/2006/relationships/image" Target="/ppt/media/image13.jpeg" Id="rId11" /><Relationship Type="http://schemas.openxmlformats.org/officeDocument/2006/relationships/image" Target="/ppt/media/image7.jpg" Id="rId5" /><Relationship Type="http://schemas.openxmlformats.org/officeDocument/2006/relationships/image" Target="/ppt/media/image12.jpeg" Id="rId10" /><Relationship Type="http://schemas.openxmlformats.org/officeDocument/2006/relationships/image" Target="/ppt/media/image6.jpg" Id="rId4" /><Relationship Type="http://schemas.openxmlformats.org/officeDocument/2006/relationships/image" Target="/ppt/media/image11.png" Id="rId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19.jpg" Id="rId8" /><Relationship Type="http://schemas.openxmlformats.org/officeDocument/2006/relationships/image" Target="/ppt/media/image14.jpg" Id="rId3" /><Relationship Type="http://schemas.openxmlformats.org/officeDocument/2006/relationships/image" Target="/ppt/media/image18.jpg" Id="rId7" /><Relationship Type="http://schemas.openxmlformats.org/officeDocument/2006/relationships/image" Target="/ppt/media/image23.jpg" Id="rId12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17.jpg" Id="rId6" /><Relationship Type="http://schemas.openxmlformats.org/officeDocument/2006/relationships/image" Target="/ppt/media/image22.jpg" Id="rId11" /><Relationship Type="http://schemas.openxmlformats.org/officeDocument/2006/relationships/image" Target="/ppt/media/image16.jpg" Id="rId5" /><Relationship Type="http://schemas.openxmlformats.org/officeDocument/2006/relationships/image" Target="/ppt/media/image21.jpg" Id="rId10" /><Relationship Type="http://schemas.openxmlformats.org/officeDocument/2006/relationships/image" Target="/ppt/media/image15.jpg" Id="rId4" /><Relationship Type="http://schemas.openxmlformats.org/officeDocument/2006/relationships/image" Target="/ppt/media/image20.jpeg" Id="rId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27.jpg" Id="rId8" /><Relationship Type="http://schemas.openxmlformats.org/officeDocument/2006/relationships/image" Target="/ppt/media/image13.jpeg" Id="rId13" /><Relationship Type="http://schemas.openxmlformats.org/officeDocument/2006/relationships/image" Target="/ppt/media/image6.jpg" Id="rId3" /><Relationship Type="http://schemas.openxmlformats.org/officeDocument/2006/relationships/image" Target="/ppt/media/image26.png" Id="rId7" /><Relationship Type="http://schemas.openxmlformats.org/officeDocument/2006/relationships/image" Target="/ppt/media/image12.jpeg" Id="rId12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25.jpg" Id="rId6" /><Relationship Type="http://schemas.openxmlformats.org/officeDocument/2006/relationships/image" Target="/ppt/media/image16.jpg" Id="rId11" /><Relationship Type="http://schemas.openxmlformats.org/officeDocument/2006/relationships/image" Target="/ppt/media/image5.jpg" Id="rId5" /><Relationship Type="http://schemas.openxmlformats.org/officeDocument/2006/relationships/image" Target="/ppt/media/image18.jpg" Id="rId10" /><Relationship Type="http://schemas.openxmlformats.org/officeDocument/2006/relationships/image" Target="/ppt/media/image24.jpeg" Id="rId4" /><Relationship Type="http://schemas.openxmlformats.org/officeDocument/2006/relationships/image" Target="/ppt/media/image7.jpg" Id="rId9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7.jpg" Id="rId3" /><Relationship Type="http://schemas.openxmlformats.org/officeDocument/2006/relationships/image" Target="/ppt/media/image31.jpeg" Id="rId7" /><Relationship Type="http://schemas.openxmlformats.org/officeDocument/2006/relationships/image" Target="/ppt/media/image28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0.jpeg" Id="rId6" /><Relationship Type="http://schemas.openxmlformats.org/officeDocument/2006/relationships/image" Target="/ppt/media/image29.png" Id="rId5" /><Relationship Type="http://schemas.openxmlformats.org/officeDocument/2006/relationships/image" Target="/ppt/media/image20.jpe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33.jpg" Id="rId8" /><Relationship Type="http://schemas.openxmlformats.org/officeDocument/2006/relationships/image" Target="/ppt/media/image32.jpeg" Id="rId3" /><Relationship Type="http://schemas.openxmlformats.org/officeDocument/2006/relationships/image" Target="/ppt/media/image28.jpeg" Id="rId7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29.png" Id="rId6" /><Relationship Type="http://schemas.openxmlformats.org/officeDocument/2006/relationships/image" Target="/ppt/media/image25.jpg" Id="rId5" /><Relationship Type="http://schemas.openxmlformats.org/officeDocument/2006/relationships/image" Target="/ppt/media/image4.jp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8.jpeg" Id="rId3" /><Relationship Type="http://schemas.openxmlformats.org/officeDocument/2006/relationships/image" Target="/ppt/media/image34.jpg" Id="rId7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27.jpg" Id="rId6" /><Relationship Type="http://schemas.openxmlformats.org/officeDocument/2006/relationships/image" Target="/ppt/media/image17.jpg" Id="rId5" /><Relationship Type="http://schemas.openxmlformats.org/officeDocument/2006/relationships/image" Target="/ppt/media/image32.jpeg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 Board of Directors Meeting, January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92" y="1464734"/>
            <a:ext cx="8730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board committees: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and Engagement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meetings held for: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Directors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Directors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feedback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president@spe.org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9045425" y="4445016"/>
            <a:ext cx="1968622" cy="706026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Houzé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SPE President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086B0-1490-C75A-0963-07BD1613A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8766565" y="2018084"/>
            <a:ext cx="2381927" cy="2381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9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Membership &amp; Engagement – January 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63305" y="2447570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Hazli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7959921" y="577266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10689779" y="57525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7975992" y="412622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8170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22649" y="413538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Miskimins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8652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371597" y="4130101"/>
            <a:ext cx="1113501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 Masoudi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394398" y="57938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Riverson Oppong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DF109-C1B2-363A-8E79-76DAD7527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10793463" y="1419732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11C6C-2D1D-D8F6-E4EE-2D63D3D0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10792582" y="4771908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72CEA-2048-0F63-82E8-AFD668C87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78646" y="1384905"/>
            <a:ext cx="1129253" cy="112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A6D97-76CF-E39D-377E-6280352DCE49}"/>
              </a:ext>
            </a:extLst>
          </p:cNvPr>
          <p:cNvSpPr txBox="1">
            <a:spLocks/>
          </p:cNvSpPr>
          <p:nvPr/>
        </p:nvSpPr>
        <p:spPr>
          <a:xfrm>
            <a:off x="5204" y="1240538"/>
            <a:ext cx="7800574" cy="553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91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Approved</a:t>
            </a:r>
            <a:r>
              <a:rPr lang="en-US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/>
              </a:rPr>
              <a:t> and recommended to the Board of Directors: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The principle of a member consultation and the formation of a workgroup to explore questions and conditions.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The organization of the Petrobowl Regional Qualifiers be led by SPE Regional Activities Managers (SPE staff) to facilitate more participation in the Petrobowl championship.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Additional funding, where required, of up to $25,000USD to support visa applications for students attending the ATCE Petrobowl final. Funding is subject to the process and procedure to ensure fair distribution of funds.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Approved updates to the SPE bylaws on professional membership requirements and the special classes of senior and life members.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Received updates on the Energy4Me program and the formation of a STEM Advisory Committee.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Discussion on the committees 2025 objectives and goals, to include –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cs typeface="Calibri"/>
              </a:rPr>
              <a:t>The development of social media outreach and prioritizing membership engagements through channels such as TikTok Instagram, and Telegram.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cs typeface="Calibri"/>
              </a:rPr>
              <a:t>Understanding Student to Professional conversion metrics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cs typeface="Calibri"/>
              </a:rPr>
              <a:t>Formalizing tasks for Youn Professionals Committee to engage YP’s and develop a strategy to best engage YP’s and prospective high school students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Received an updated on the Energy4Me program and the formation of an advisory committee to update </a:t>
            </a: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and facilitate the programs needs. 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Discussed SPE events in Russia to </a:t>
            </a: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increase member engagement and retention. </a:t>
            </a: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Picture 2" descr="Robert Martinez photo">
            <a:extLst>
              <a:ext uri="{FF2B5EF4-FFF2-40B4-BE49-F238E27FC236}">
                <a16:creationId xmlns:a16="http://schemas.microsoft.com/office/drawing/2014/main" id="{14961802-2B49-033D-C216-8E8044C0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03" y="1350538"/>
            <a:ext cx="1141664" cy="1129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329BFFAC-6BA8-B579-2968-3828D286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813" y="2771615"/>
            <a:ext cx="1293357" cy="122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amad Al-Marri">
            <a:extLst>
              <a:ext uri="{FF2B5EF4-FFF2-40B4-BE49-F238E27FC236}">
                <a16:creationId xmlns:a16="http://schemas.microsoft.com/office/drawing/2014/main" id="{9BB48A1E-04AC-75BE-BB18-69CF0FAF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5" y="2848041"/>
            <a:ext cx="1324011" cy="140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2CDF9-5DDF-19DE-D561-012185386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1597" y="2951079"/>
            <a:ext cx="1128427" cy="1128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ohammed Al-Omair">
            <a:extLst>
              <a:ext uri="{FF2B5EF4-FFF2-40B4-BE49-F238E27FC236}">
                <a16:creationId xmlns:a16="http://schemas.microsoft.com/office/drawing/2014/main" id="{65A51519-FE94-24E8-097A-46A663B1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68" y="4588862"/>
            <a:ext cx="1206099" cy="1193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iverson-Oppong photo">
            <a:extLst>
              <a:ext uri="{FF2B5EF4-FFF2-40B4-BE49-F238E27FC236}">
                <a16:creationId xmlns:a16="http://schemas.microsoft.com/office/drawing/2014/main" id="{3547F2ED-B244-A108-4775-EC3754EE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29" y="4624137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6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Content – January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99" y="1211385"/>
            <a:ext cx="7938120" cy="546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kern="100" dirty="0">
                <a:cs typeface="Calibri" panose="020F0502020204030204" pitchFamily="34" charset="0"/>
              </a:rPr>
              <a:t>Approved and recommended </a:t>
            </a:r>
            <a:r>
              <a:rPr lang="en-US" sz="1300" dirty="0"/>
              <a:t>to the Board of Directors to approve: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final draft for the 2025 edition,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</a:t>
            </a:r>
            <a:r>
              <a:rPr kumimoji="0" lang="en-US" sz="13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Storage Resources Management System.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that  staff can use the tagline version of the SPE logo across global marketing and communication channels where appropriate.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Approved ERFs for the SPE Symposium and Exhibition: Well Intervention and Abandonment in Kuala Lumpur, and the SPE Symposium: Waterflooding Development in Abu Dhabi.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Received updates on ATCE 2025 Planning and ATCE 2026/2027 including possible locations; the 2025 Technical Content Committee Goals; Publishing highlights, including the PetroWiki migration to OnePetro, an SPE books update and an </a:t>
            </a:r>
            <a:r>
              <a:rPr lang="en-US" sz="1300" i="1" dirty="0"/>
              <a:t>JPT</a:t>
            </a:r>
            <a:r>
              <a:rPr lang="en-US" sz="1300" dirty="0"/>
              <a:t> update; Member Feedback and Path Forward for the SPE Tagline; Geothermal Events and Activities (GEODE) Advisory Committee; OGRC Board Liaison Replacement Need; SPE International Health, Safety, Environment and Sustainability Conference and Exhibition; 2026 IPTC; the ATCE Workgroup and the </a:t>
            </a:r>
            <a:r>
              <a:rPr lang="en-US" sz="1300" dirty="0">
                <a:cs typeface="Calibri"/>
              </a:rPr>
              <a:t>Instructor-Led Training Courses Workgroup.</a:t>
            </a:r>
            <a:endParaRPr lang="en-US" sz="1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A workgroup was formed to review the Quality </a:t>
            </a:r>
            <a:r>
              <a:rPr lang="en-US" sz="1300"/>
              <a:t>of Publications initiative.</a:t>
            </a:r>
            <a:endParaRPr lang="en-US" sz="1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A workgroup was formed to review the Ratification of Energy Transition and Climate Change Policy.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Concerning the Grant Thorton (GT) Recommendation to the Audit Committee: Term Limits for Committee Members, the </a:t>
            </a:r>
            <a:r>
              <a:rPr lang="en-US" sz="1300" dirty="0">
                <a:solidFill>
                  <a:srgbClr val="000000"/>
                </a:solidFill>
              </a:rPr>
              <a:t>Technical Content Committee</a:t>
            </a:r>
            <a:r>
              <a:rPr lang="en-US" sz="1300" dirty="0"/>
              <a:t> stated that there is a current policy in place. </a:t>
            </a:r>
            <a:r>
              <a:rPr lang="en-US" sz="1300" dirty="0">
                <a:solidFill>
                  <a:srgbClr val="000000"/>
                </a:solidFill>
              </a:rPr>
              <a:t>The Technical Content Committee approved enforcing the Program Committee term limits as outlined in the current policy.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Anyone who has served more than 6 years on a committee must be rotated off for at least one event cycle.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rgbClr val="000000"/>
                </a:solidFill>
              </a:rPr>
              <a:t>Concerning the </a:t>
            </a:r>
            <a:r>
              <a:rPr lang="en-US" sz="1300" dirty="0"/>
              <a:t>Grant Thorton Observation to the Audit Committee: Blind Selection, the </a:t>
            </a:r>
            <a:r>
              <a:rPr lang="en-US" sz="1300" dirty="0">
                <a:solidFill>
                  <a:srgbClr val="000000"/>
                </a:solidFill>
              </a:rPr>
              <a:t>Technical Content Committee declined GT’s observation for blind selection.  SPE’s current process works well and enhances quality. </a:t>
            </a:r>
            <a:endParaRPr lang="en-US" sz="1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300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861739" y="2439764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10862183" y="513671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Torres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052146" y="379427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ierre Emmanuelle </a:t>
            </a:r>
            <a:b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D-Huart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9584601" y="639039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Yamamoto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852" b="3852"/>
          <a:stretch/>
        </p:blipFill>
        <p:spPr bwMode="auto">
          <a:xfrm>
            <a:off x="8103420" y="1442818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25D1228B-476D-27BE-48CD-A2CDC47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3189"/>
          <a:stretch/>
        </p:blipFill>
        <p:spPr bwMode="auto">
          <a:xfrm>
            <a:off x="8082497" y="275970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8023556" y="24397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9600097" y="53567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938035-275E-64AC-7820-1BD3F3AC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9117" y="13504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10901112" y="411000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478994" y="38163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486484" y="24473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8153126" y="519960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/>
        </p:blipFill>
        <p:spPr bwMode="auto">
          <a:xfrm>
            <a:off x="8153126" y="4170280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563403" y="513159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Robin Macmillan">
            <a:extLst>
              <a:ext uri="{FF2B5EF4-FFF2-40B4-BE49-F238E27FC236}">
                <a16:creationId xmlns:a16="http://schemas.microsoft.com/office/drawing/2014/main" id="{4DE3505C-27BF-F8AD-ED9C-08EA9818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03" y="276585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67CDE42F-B6E4-0CF5-9949-284CFEA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2575" y="138558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09A35B84-6ECA-7EF6-C886-B51779D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3213"/>
          <a:stretch/>
        </p:blipFill>
        <p:spPr bwMode="auto">
          <a:xfrm>
            <a:off x="9563404" y="4110009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522D4-8839-BDBE-D1AF-DBE86CB71BE6}"/>
              </a:ext>
            </a:extLst>
          </p:cNvPr>
          <p:cNvSpPr txBox="1"/>
          <p:nvPr/>
        </p:nvSpPr>
        <p:spPr bwMode="auto">
          <a:xfrm>
            <a:off x="10862183" y="38064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5AA396A-2B24-85C9-97D8-A6B1E1B6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3162"/>
          <a:stretch/>
        </p:blipFill>
        <p:spPr bwMode="auto">
          <a:xfrm>
            <a:off x="10901112" y="2736652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Regional Directors – January 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9" y="1265627"/>
            <a:ext cx="7265653" cy="53067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har char="Ø"/>
            </a:pPr>
            <a:r>
              <a:rPr lang="en-US" sz="1800" dirty="0">
                <a:cs typeface="Calibri"/>
              </a:rPr>
              <a:t>Discussion on SPE Connect and the need to revitalize the platform.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Discussion on Regional Director and Section resource and the need for SPE staff to ensure members are aware of this resource.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A review of the Regional Director onboarding process and areas to improve the process to ensure processes are followed.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The Regional Directors presented their 2024 highlights and achievements and reviewed 2025 regional objectives.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Extended conversation around the need for Regional and Technical Directors to collaborate.</a:t>
            </a:r>
          </a:p>
          <a:p>
            <a:pPr indent="0">
              <a:spcBef>
                <a:spcPts val="0"/>
              </a:spcBef>
              <a:buClr>
                <a:srgbClr val="2F5597"/>
              </a:buClr>
              <a:buFont typeface="Wingdings" panose="05000000000000000000" pitchFamily="2" charset="2"/>
              <a:buChar char="Ø"/>
            </a:pPr>
            <a:endParaRPr lang="en-US" sz="1800" dirty="0">
              <a:cs typeface="Calibri"/>
            </a:endParaRPr>
          </a:p>
          <a:p>
            <a:pPr>
              <a:buClr>
                <a:srgbClr val="2F5597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57550" y="227405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Pierre D-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7944280" y="364903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H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azli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C63B9-EA9C-0604-8118-D800197CE594}"/>
              </a:ext>
            </a:extLst>
          </p:cNvPr>
          <p:cNvSpPr txBox="1"/>
          <p:nvPr/>
        </p:nvSpPr>
        <p:spPr bwMode="auto">
          <a:xfrm>
            <a:off x="10274592" y="6277978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Yamamoto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10733880" y="370329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7957438" y="5087127"/>
            <a:ext cx="1282420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61371" y="2243211"/>
            <a:ext cx="1241323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334145" y="373013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24299" y="225083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Alexey Borisenko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779772" y="505242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arlos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Pedroso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 bwMode="auto">
          <a:xfrm>
            <a:off x="8074345" y="398826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Mohamed Al Marzouqi">
            <a:extLst>
              <a:ext uri="{FF2B5EF4-FFF2-40B4-BE49-F238E27FC236}">
                <a16:creationId xmlns:a16="http://schemas.microsoft.com/office/drawing/2014/main" id="{4E35C16D-5971-BD06-A9BC-2F92848D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3" y="1244730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BA278-BB13-01FF-7062-BBEAF55839F5}"/>
              </a:ext>
            </a:extLst>
          </p:cNvPr>
          <p:cNvSpPr txBox="1"/>
          <p:nvPr/>
        </p:nvSpPr>
        <p:spPr bwMode="auto">
          <a:xfrm>
            <a:off x="8760226" y="628260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Torres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BE752-A9EB-38F9-B15D-E1F9D5030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8007822" y="2644566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5B9DDC-11A3-5D1E-4E5E-CBC76DA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86" y="2642307"/>
            <a:ext cx="1009883" cy="1009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4C422FB-BEA4-DB72-0DCD-2E3467759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10779772" y="399379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6E863-7E2B-5ADE-FA78-772B4ED63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712160" y="1210078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2F537-D2A4-5C2D-53C5-D5C108120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24299" y="1226273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E3F44F1-F052-D5AA-9EE1-2AB29CDD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8663844" y="529157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E49DC1B-4F68-FC14-5FF4-C0679CE6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10297571" y="534649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ohammed Al-Omair">
            <a:extLst>
              <a:ext uri="{FF2B5EF4-FFF2-40B4-BE49-F238E27FC236}">
                <a16:creationId xmlns:a16="http://schemas.microsoft.com/office/drawing/2014/main" id="{214936D7-D47A-E984-28D9-A196843E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8" y="2662880"/>
            <a:ext cx="1078303" cy="1067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verson-Oppong photo">
            <a:extLst>
              <a:ext uri="{FF2B5EF4-FFF2-40B4-BE49-F238E27FC236}">
                <a16:creationId xmlns:a16="http://schemas.microsoft.com/office/drawing/2014/main" id="{A0A5229D-0347-568F-867A-19FEB9C4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99" y="4016255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0BD67A-F630-EB71-067B-E2F403D201D1}"/>
              </a:ext>
            </a:extLst>
          </p:cNvPr>
          <p:cNvSpPr txBox="1"/>
          <p:nvPr/>
        </p:nvSpPr>
        <p:spPr bwMode="auto">
          <a:xfrm>
            <a:off x="9397489" y="514948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Riverson Oppong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89F92-B07C-CE4E-ACFE-1742DE9E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7" y="1329893"/>
            <a:ext cx="6456458" cy="5266388"/>
          </a:xfrm>
        </p:spPr>
        <p:txBody>
          <a:bodyPr>
            <a:normAutofit/>
          </a:bodyPr>
          <a:lstStyle/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engagement is improving by clarifying technical disciplines and promoting section events.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content is enhanced by addressing the decline in peer-reviewed papers and improving quality.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outreach is expanding through discipline-specific competitions and hackathons.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initiatives include an AI knowledge tool and a potential OSDU partnership.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A821-0519-8E4E-998F-6D3F6B1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Directors – January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D141-1D3E-9940-B0D8-3041F8C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4110-284E-3741-8974-B7F2B05B0C7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8" descr="Hamad Al-Marri">
            <a:extLst>
              <a:ext uri="{FF2B5EF4-FFF2-40B4-BE49-F238E27FC236}">
                <a16:creationId xmlns:a16="http://schemas.microsoft.com/office/drawing/2014/main" id="{20B9DDC5-4451-2629-48D2-C3B9D73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03" y="1524416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D030-222B-0BDC-0F2C-029B9AA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26894" y="154326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bin Macmillan">
            <a:extLst>
              <a:ext uri="{FF2B5EF4-FFF2-40B4-BE49-F238E27FC236}">
                <a16:creationId xmlns:a16="http://schemas.microsoft.com/office/drawing/2014/main" id="{4D2A56DB-AF8F-4453-EF70-A371402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6" y="151358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ABA35-6330-7F17-C068-A728AD5C6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8154123" y="2947915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B4404-A362-5890-5BDC-633FE4601936}"/>
              </a:ext>
            </a:extLst>
          </p:cNvPr>
          <p:cNvSpPr txBox="1"/>
          <p:nvPr/>
        </p:nvSpPr>
        <p:spPr>
          <a:xfrm>
            <a:off x="10448318" y="4044510"/>
            <a:ext cx="1197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A2A8B-BEE5-3C96-797D-47D1CA155C2D}"/>
              </a:ext>
            </a:extLst>
          </p:cNvPr>
          <p:cNvSpPr txBox="1"/>
          <p:nvPr/>
        </p:nvSpPr>
        <p:spPr>
          <a:xfrm>
            <a:off x="9098261" y="4059258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Rahim Masoudi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A9DE2-A188-6051-B53C-44B1CCA41E51}"/>
              </a:ext>
            </a:extLst>
          </p:cNvPr>
          <p:cNvSpPr txBox="1"/>
          <p:nvPr/>
        </p:nvSpPr>
        <p:spPr>
          <a:xfrm>
            <a:off x="7981703" y="405959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Staley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29542-305A-0185-F915-9E21391F9E15}"/>
              </a:ext>
            </a:extLst>
          </p:cNvPr>
          <p:cNvSpPr txBox="1"/>
          <p:nvPr/>
        </p:nvSpPr>
        <p:spPr>
          <a:xfrm>
            <a:off x="7947852" y="2651720"/>
            <a:ext cx="1451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Robin Macmillan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681AC-9951-3640-E402-1504724BC17B}"/>
              </a:ext>
            </a:extLst>
          </p:cNvPr>
          <p:cNvSpPr txBox="1"/>
          <p:nvPr/>
        </p:nvSpPr>
        <p:spPr>
          <a:xfrm>
            <a:off x="9124869" y="266538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BA76-A972-7734-B94E-886A9F7F41DE}"/>
              </a:ext>
            </a:extLst>
          </p:cNvPr>
          <p:cNvSpPr txBox="1"/>
          <p:nvPr/>
        </p:nvSpPr>
        <p:spPr>
          <a:xfrm>
            <a:off x="10339620" y="2672066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Sushma Bhan</a:t>
            </a:r>
          </a:p>
        </p:txBody>
      </p:sp>
      <p:pic>
        <p:nvPicPr>
          <p:cNvPr id="11" name="Picture 2" descr="Rahim Masoudi">
            <a:extLst>
              <a:ext uri="{FF2B5EF4-FFF2-40B4-BE49-F238E27FC236}">
                <a16:creationId xmlns:a16="http://schemas.microsoft.com/office/drawing/2014/main" id="{494E9B47-26E5-7F3F-919A-1146EA64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62" y="2973455"/>
            <a:ext cx="1083187" cy="1083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eggy Rijken">
            <a:extLst>
              <a:ext uri="{FF2B5EF4-FFF2-40B4-BE49-F238E27FC236}">
                <a16:creationId xmlns:a16="http://schemas.microsoft.com/office/drawing/2014/main" id="{F2A43A86-6145-21C5-6F24-2C0AE6E9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20" y="2967730"/>
            <a:ext cx="1019251" cy="1019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Finance – January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609322" cy="5068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Provided an update on SPE’s investment portfolio through December 2024 of $34.8 million.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SPE’s FY2026A and FY2026B budget timelines and key assumptions.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FY2025: Ends 31 March 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FY2026A: 1 April – 30 September 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FY2026B: 1 October – 30 September 2026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FY2026A/B budget cycle projects a $525 thousand surplus over the full eighteen-month period.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Global Sponsorship program. Confirming </a:t>
            </a: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the interest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of NOCs and next steps to engage additional companies and forming an SPE Strategic Advisory Council to support the initiative.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marketing efforts to promote the sell of the Richardson building. </a:t>
            </a: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7949949" y="229808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73815" y="377077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Robert Martinez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001410" y="374496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9373815" y="232563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Tom Blasingame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10" y="12194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554370" y="231511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Miskimins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653082" y="37662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4EFA8-A4FA-A45F-312E-2F1F2A35E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9339539" y="1271548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F69FD87-8389-E64F-8B16-693B5FEF7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57" y="2680384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BF435-CBE5-E234-3E00-018F4F79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10653082" y="2686112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amad Al-Marri">
            <a:extLst>
              <a:ext uri="{FF2B5EF4-FFF2-40B4-BE49-F238E27FC236}">
                <a16:creationId xmlns:a16="http://schemas.microsoft.com/office/drawing/2014/main" id="{824F04B1-F140-C62E-A3D7-03F17368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5" y="268038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E8816840-5887-A133-BFBE-919354067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9" y="1243509"/>
            <a:ext cx="1150043" cy="1041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54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Audit – January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1232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Grant Thornton internal audit, with cybersecurity being the primary focus for FY2026A.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Discussed the possibility of providing Section audits for SPE Sections with more than $500 thousand in assets.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the Code of Conduct review policy.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8381948" y="389505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128474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Sushma Bhan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514878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d’Huart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7674112" y="251725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" name="Picture 8" descr="Hamad Al-Marri">
            <a:extLst>
              <a:ext uri="{FF2B5EF4-FFF2-40B4-BE49-F238E27FC236}">
                <a16:creationId xmlns:a16="http://schemas.microsoft.com/office/drawing/2014/main" id="{50406305-3D5B-D324-F381-8E086D73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12" y="138671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m Blasingame">
            <a:extLst>
              <a:ext uri="{FF2B5EF4-FFF2-40B4-BE49-F238E27FC236}">
                <a16:creationId xmlns:a16="http://schemas.microsoft.com/office/drawing/2014/main" id="{6DEE0A88-F266-61C6-B476-53A78F7B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1" y="2838397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FDF62-CFBF-556D-227F-A6EDDE1E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0577" y="1476633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7BA26-FDF2-F4BD-B86C-CE6CBDF99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502105" y="147663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4B706-AF3E-6611-0F4D-E6078804C35F}"/>
              </a:ext>
            </a:extLst>
          </p:cNvPr>
          <p:cNvSpPr txBox="1"/>
          <p:nvPr/>
        </p:nvSpPr>
        <p:spPr bwMode="auto">
          <a:xfrm>
            <a:off x="9945354" y="390697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Moreau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36757A7-9A3D-0D48-E0EB-2AE8C0C94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62" y="2739804"/>
            <a:ext cx="1033637" cy="114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375692"/>
      </p:ext>
    </p:extLst>
  </p:cSld>
  <p:clrMapOvr>
    <a:masterClrMapping/>
  </p:clrMapOvr>
</p:sld>
</file>

<file path=ppt/theme/theme1.xml><?xml version="1.0" encoding="utf-8"?>
<a:theme xmlns:a="http://schemas.openxmlformats.org/drawingml/2006/main" name="SPE2020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2020_Theme2" id="{017F94C9-8924-419A-AB59-E22BA634C8C3}" vid="{170D8B9C-5637-4756-8D7C-765330C0C5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1d985-6436-47e4-8880-7d82fa4c3c4a" xsi:nil="true"/>
    <lcf76f155ced4ddcb4097134ff3c332f xmlns="2a6cacb5-4793-4abf-b2e6-ab2704092c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3AD68EB44E54AA6EE67A463C67B32" ma:contentTypeVersion="15" ma:contentTypeDescription="Create a new document." ma:contentTypeScope="" ma:versionID="0b98a2d54580ea72cd737794ebd6fe93">
  <xsd:schema xmlns:xsd="http://www.w3.org/2001/XMLSchema" xmlns:xs="http://www.w3.org/2001/XMLSchema" xmlns:p="http://schemas.microsoft.com/office/2006/metadata/properties" xmlns:ns2="2a6cacb5-4793-4abf-b2e6-ab2704092c5e" xmlns:ns3="0961d985-6436-47e4-8880-7d82fa4c3c4a" targetNamespace="http://schemas.microsoft.com/office/2006/metadata/properties" ma:root="true" ma:fieldsID="83a8d4068b41ed216911a26e3bba60bf" ns2:_="" ns3:_="">
    <xsd:import namespace="2a6cacb5-4793-4abf-b2e6-ab2704092c5e"/>
    <xsd:import namespace="0961d985-6436-47e4-8880-7d82fa4c3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acb5-4793-4abf-b2e6-ab2704092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737f22-6d05-4034-9402-ec8eae64a2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d985-6436-47e4-8880-7d82fa4c3c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0bcfa9-7aaa-4b7c-bd45-4d95144ad8fc}" ma:internalName="TaxCatchAll" ma:showField="CatchAllData" ma:web="0961d985-6436-47e4-8880-7d82fa4c3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B3256-7099-48D8-95D0-AC42AE2F5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3E4E8C-A725-4A03-A261-8655B993C399}">
  <ds:schemaRefs>
    <ds:schemaRef ds:uri="http://schemas.microsoft.com/office/2006/metadata/properties"/>
    <ds:schemaRef ds:uri="http://schemas.microsoft.com/office/infopath/2007/PartnerControls"/>
    <ds:schemaRef ds:uri="0961d985-6436-47e4-8880-7d82fa4c3c4a"/>
    <ds:schemaRef ds:uri="2a6cacb5-4793-4abf-b2e6-ab2704092c5e"/>
  </ds:schemaRefs>
</ds:datastoreItem>
</file>

<file path=customXml/itemProps3.xml><?xml version="1.0" encoding="utf-8"?>
<ds:datastoreItem xmlns:ds="http://schemas.openxmlformats.org/officeDocument/2006/customXml" ds:itemID="{7DBB020D-F80F-4AC1-8309-B4D9159C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cacb5-4793-4abf-b2e6-ab2704092c5e"/>
    <ds:schemaRef ds:uri="0961d985-6436-47e4-8880-7d82fa4c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SPE2020_Theme2</Template>
  <TotalTime>648</TotalTime>
  <Words>1014</Words>
  <Application>Microsoft Office PowerPoint</Application>
  <PresentationFormat>Widescreen</PresentationFormat>
  <Paragraphs>124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System Font Regular</vt:lpstr>
      <vt:lpstr>Times New Roman</vt:lpstr>
      <vt:lpstr>Wingdings</vt:lpstr>
      <vt:lpstr>SPE2020_Theme2</vt:lpstr>
      <vt:lpstr>Custom Design</vt:lpstr>
      <vt:lpstr>Office Theme</vt:lpstr>
      <vt:lpstr>1_Office Theme</vt:lpstr>
      <vt:lpstr>SPE Board of Directors Meeting, January 2025</vt:lpstr>
      <vt:lpstr>Membership &amp; Engagement – January 2025</vt:lpstr>
      <vt:lpstr>Technical Content – January 2025</vt:lpstr>
      <vt:lpstr>Regional Directors – January 2025</vt:lpstr>
      <vt:lpstr>Technical Directors – January 2025</vt:lpstr>
      <vt:lpstr>Finance – January 2025</vt:lpstr>
      <vt:lpstr>Audit – January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Content – January 2023</dc:title>
  <dc:creator>Rebekah Stacha</dc:creator>
  <cp:lastModifiedBy>Taylor Kass</cp:lastModifiedBy>
  <cp:revision>189</cp:revision>
  <dcterms:created xsi:type="dcterms:W3CDTF">2023-02-07T17:44:50Z</dcterms:created>
  <dcterms:modified xsi:type="dcterms:W3CDTF">2025-02-19T12:16:13Z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0x010100CCF3AD68EB44E54AA6EE67A463C67B32</vt:lpwstr>
  </property>
  <property fmtid="{D5CDD505-2E9C-101B-9397-08002B2CF9AE}" pid="3" name="MediaServiceImageTags">
    <vt:lpwstr/>
  </property>
</Properties>
</file>