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 id="2147483680" r:id="rId6"/>
    <p:sldMasterId id="2147483683" r:id="rId7"/>
  </p:sldMasterIdLst>
  <p:notesMasterIdLst>
    <p:notesMasterId r:id="rId15"/>
  </p:notesMasterIdLst>
  <p:sldIdLst>
    <p:sldId id="2321" r:id="rId8"/>
    <p:sldId id="2335" r:id="rId9"/>
    <p:sldId id="2336" r:id="rId10"/>
    <p:sldId id="2327" r:id="rId11"/>
    <p:sldId id="2333" r:id="rId12"/>
    <p:sldId id="2332"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4F611C-D016-C41C-1C04-4A217C77912D}" name="Palisch,  Terry" initials="TP" userId="S::cctp93714@carboceramics.com::013bf49c-b36f-400c-883a-400a6e2641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ACA147-9CEF-4828-9A1E-E17792F71773}" v="75" dt="2026-02-10T21:57:48.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1" autoAdjust="0"/>
    <p:restoredTop sz="94660"/>
  </p:normalViewPr>
  <p:slideViewPr>
    <p:cSldViewPr snapToGrid="0">
      <p:cViewPr varScale="1">
        <p:scale>
          <a:sx n="74" d="100"/>
          <a:sy n="74" d="100"/>
        </p:scale>
        <p:origin x="3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Kass" userId="04bbdd22-405e-4b29-b93c-b095a074f732" providerId="ADAL" clId="{7F185FE7-0AC9-4F74-95CB-936DAD669AD1}"/>
    <pc:docChg chg="undo custSel addSld delSld modSld sldOrd">
      <pc:chgData name="Taylor Kass" userId="04bbdd22-405e-4b29-b93c-b095a074f732" providerId="ADAL" clId="{7F185FE7-0AC9-4F74-95CB-936DAD669AD1}" dt="2026-02-11T19:48:06.062" v="3978" actId="113"/>
      <pc:docMkLst>
        <pc:docMk/>
      </pc:docMkLst>
      <pc:sldChg chg="addSp delSp modSp mod">
        <pc:chgData name="Taylor Kass" userId="04bbdd22-405e-4b29-b93c-b095a074f732" providerId="ADAL" clId="{7F185FE7-0AC9-4F74-95CB-936DAD669AD1}" dt="2026-02-10T21:55:34.419" v="3335" actId="5793"/>
        <pc:sldMkLst>
          <pc:docMk/>
          <pc:sldMk cId="1505030666" sldId="258"/>
        </pc:sldMkLst>
        <pc:spChg chg="mod">
          <ac:chgData name="Taylor Kass" userId="04bbdd22-405e-4b29-b93c-b095a074f732" providerId="ADAL" clId="{7F185FE7-0AC9-4F74-95CB-936DAD669AD1}" dt="2026-02-10T21:47:14.928" v="3103" actId="20577"/>
          <ac:spMkLst>
            <pc:docMk/>
            <pc:sldMk cId="1505030666" sldId="258"/>
            <ac:spMk id="4" creationId="{2F23A821-0519-8E4E-998F-6D3F6B1798B5}"/>
          </ac:spMkLst>
        </pc:spChg>
        <pc:spChg chg="mod">
          <ac:chgData name="Taylor Kass" userId="04bbdd22-405e-4b29-b93c-b095a074f732" providerId="ADAL" clId="{7F185FE7-0AC9-4F74-95CB-936DAD669AD1}" dt="2026-02-10T21:55:34.419" v="3335" actId="5793"/>
          <ac:spMkLst>
            <pc:docMk/>
            <pc:sldMk cId="1505030666" sldId="258"/>
            <ac:spMk id="5" creationId="{2B389F92-B07C-CE4E-ACFE-1742DE9EA3AA}"/>
          </ac:spMkLst>
        </pc:spChg>
        <pc:spChg chg="mod">
          <ac:chgData name="Taylor Kass" userId="04bbdd22-405e-4b29-b93c-b095a074f732" providerId="ADAL" clId="{7F185FE7-0AC9-4F74-95CB-936DAD669AD1}" dt="2026-02-10T21:52:52.508" v="3254" actId="1076"/>
          <ac:spMkLst>
            <pc:docMk/>
            <pc:sldMk cId="1505030666" sldId="258"/>
            <ac:spMk id="12" creationId="{2A8B4404-A362-5890-5BDC-633FE4601936}"/>
          </ac:spMkLst>
        </pc:spChg>
        <pc:spChg chg="mod">
          <ac:chgData name="Taylor Kass" userId="04bbdd22-405e-4b29-b93c-b095a074f732" providerId="ADAL" clId="{7F185FE7-0AC9-4F74-95CB-936DAD669AD1}" dt="2026-02-10T21:51:50.661" v="3222" actId="1076"/>
          <ac:spMkLst>
            <pc:docMk/>
            <pc:sldMk cId="1505030666" sldId="258"/>
            <ac:spMk id="14" creationId="{B8DA2A8B-BEE5-3C96-797D-47D1CA155C2D}"/>
          </ac:spMkLst>
        </pc:spChg>
        <pc:spChg chg="mod">
          <ac:chgData name="Taylor Kass" userId="04bbdd22-405e-4b29-b93c-b095a074f732" providerId="ADAL" clId="{7F185FE7-0AC9-4F74-95CB-936DAD669AD1}" dt="2026-02-10T21:51:41.448" v="3220" actId="1076"/>
          <ac:spMkLst>
            <pc:docMk/>
            <pc:sldMk cId="1505030666" sldId="258"/>
            <ac:spMk id="15" creationId="{BB2A9DE2-A188-6051-B53C-44B1CCA41E51}"/>
          </ac:spMkLst>
        </pc:spChg>
        <pc:spChg chg="mod">
          <ac:chgData name="Taylor Kass" userId="04bbdd22-405e-4b29-b93c-b095a074f732" providerId="ADAL" clId="{7F185FE7-0AC9-4F74-95CB-936DAD669AD1}" dt="2026-02-10T21:50:36.134" v="3169" actId="20577"/>
          <ac:spMkLst>
            <pc:docMk/>
            <pc:sldMk cId="1505030666" sldId="258"/>
            <ac:spMk id="16" creationId="{01A29542-305A-0185-F915-9E21391F9E15}"/>
          </ac:spMkLst>
        </pc:spChg>
        <pc:spChg chg="mod">
          <ac:chgData name="Taylor Kass" userId="04bbdd22-405e-4b29-b93c-b095a074f732" providerId="ADAL" clId="{7F185FE7-0AC9-4F74-95CB-936DAD669AD1}" dt="2026-02-10T21:50:54.013" v="3203" actId="20577"/>
          <ac:spMkLst>
            <pc:docMk/>
            <pc:sldMk cId="1505030666" sldId="258"/>
            <ac:spMk id="17" creationId="{77B681AC-9951-3640-E402-1504724BC17B}"/>
          </ac:spMkLst>
        </pc:spChg>
        <pc:spChg chg="del mod">
          <ac:chgData name="Taylor Kass" userId="04bbdd22-405e-4b29-b93c-b095a074f732" providerId="ADAL" clId="{7F185FE7-0AC9-4F74-95CB-936DAD669AD1}" dt="2026-02-10T21:50:45.489" v="3174"/>
          <ac:spMkLst>
            <pc:docMk/>
            <pc:sldMk cId="1505030666" sldId="258"/>
            <ac:spMk id="18" creationId="{EA8DBA76-A972-7734-B94E-886A9F7F41DE}"/>
          </ac:spMkLst>
        </pc:spChg>
        <pc:spChg chg="add mod">
          <ac:chgData name="Taylor Kass" userId="04bbdd22-405e-4b29-b93c-b095a074f732" providerId="ADAL" clId="{7F185FE7-0AC9-4F74-95CB-936DAD669AD1}" dt="2026-02-10T21:52:47.598" v="3253" actId="1076"/>
          <ac:spMkLst>
            <pc:docMk/>
            <pc:sldMk cId="1505030666" sldId="258"/>
            <ac:spMk id="20" creationId="{1EB4599D-9BFD-78F5-2015-3124CD3A2A22}"/>
          </ac:spMkLst>
        </pc:spChg>
        <pc:picChg chg="add mod">
          <ac:chgData name="Taylor Kass" userId="04bbdd22-405e-4b29-b93c-b095a074f732" providerId="ADAL" clId="{7F185FE7-0AC9-4F74-95CB-936DAD669AD1}" dt="2026-02-10T21:52:39.983" v="3251" actId="1076"/>
          <ac:picMkLst>
            <pc:docMk/>
            <pc:sldMk cId="1505030666" sldId="258"/>
            <ac:picMk id="2" creationId="{C29C904A-9513-A886-AFAA-0723834A665C}"/>
          </ac:picMkLst>
        </pc:picChg>
        <pc:picChg chg="del">
          <ac:chgData name="Taylor Kass" userId="04bbdd22-405e-4b29-b93c-b095a074f732" providerId="ADAL" clId="{7F185FE7-0AC9-4F74-95CB-936DAD669AD1}" dt="2026-02-10T21:50:45.484" v="3172" actId="478"/>
          <ac:picMkLst>
            <pc:docMk/>
            <pc:sldMk cId="1505030666" sldId="258"/>
            <ac:picMk id="3" creationId="{20B9DDC5-4451-2629-48D2-C3B9D73CC2A3}"/>
          </ac:picMkLst>
        </pc:picChg>
        <pc:picChg chg="mod">
          <ac:chgData name="Taylor Kass" userId="04bbdd22-405e-4b29-b93c-b095a074f732" providerId="ADAL" clId="{7F185FE7-0AC9-4F74-95CB-936DAD669AD1}" dt="2026-02-10T21:52:35.361" v="3250" actId="14100"/>
          <ac:picMkLst>
            <pc:docMk/>
            <pc:sldMk cId="1505030666" sldId="258"/>
            <ac:picMk id="7" creationId="{3B84D030-222B-0BDC-0F2C-029B9AACFEEA}"/>
          </ac:picMkLst>
        </pc:picChg>
        <pc:picChg chg="del">
          <ac:chgData name="Taylor Kass" userId="04bbdd22-405e-4b29-b93c-b095a074f732" providerId="ADAL" clId="{7F185FE7-0AC9-4F74-95CB-936DAD669AD1}" dt="2026-02-10T21:50:29.010" v="3157" actId="478"/>
          <ac:picMkLst>
            <pc:docMk/>
            <pc:sldMk cId="1505030666" sldId="258"/>
            <ac:picMk id="8" creationId="{4D2A56DB-AF8F-4453-EF70-A3714021286A}"/>
          </ac:picMkLst>
        </pc:picChg>
        <pc:picChg chg="add mod">
          <ac:chgData name="Taylor Kass" userId="04bbdd22-405e-4b29-b93c-b095a074f732" providerId="ADAL" clId="{7F185FE7-0AC9-4F74-95CB-936DAD669AD1}" dt="2026-02-10T21:52:35.361" v="3250" actId="14100"/>
          <ac:picMkLst>
            <pc:docMk/>
            <pc:sldMk cId="1505030666" sldId="258"/>
            <ac:picMk id="9" creationId="{08B9BFD8-FFB3-3AB2-2835-3B8407CDEBE9}"/>
          </ac:picMkLst>
        </pc:picChg>
        <pc:picChg chg="del">
          <ac:chgData name="Taylor Kass" userId="04bbdd22-405e-4b29-b93c-b095a074f732" providerId="ADAL" clId="{7F185FE7-0AC9-4F74-95CB-936DAD669AD1}" dt="2026-02-10T21:50:38.541" v="3170" actId="478"/>
          <ac:picMkLst>
            <pc:docMk/>
            <pc:sldMk cId="1505030666" sldId="258"/>
            <ac:picMk id="10" creationId="{F06ABA35-6330-7F17-C068-A728AD5C603B}"/>
          </ac:picMkLst>
        </pc:picChg>
        <pc:picChg chg="mod">
          <ac:chgData name="Taylor Kass" userId="04bbdd22-405e-4b29-b93c-b095a074f732" providerId="ADAL" clId="{7F185FE7-0AC9-4F74-95CB-936DAD669AD1}" dt="2026-02-10T21:52:35.361" v="3250" actId="14100"/>
          <ac:picMkLst>
            <pc:docMk/>
            <pc:sldMk cId="1505030666" sldId="258"/>
            <ac:picMk id="11" creationId="{494E9B47-26E5-7F3F-919A-1146EA643C47}"/>
          </ac:picMkLst>
        </pc:picChg>
        <pc:picChg chg="mod">
          <ac:chgData name="Taylor Kass" userId="04bbdd22-405e-4b29-b93c-b095a074f732" providerId="ADAL" clId="{7F185FE7-0AC9-4F74-95CB-936DAD669AD1}" dt="2026-02-10T21:52:35.361" v="3250" actId="14100"/>
          <ac:picMkLst>
            <pc:docMk/>
            <pc:sldMk cId="1505030666" sldId="258"/>
            <ac:picMk id="13" creationId="{F2A43A86-6145-21C5-6F24-2C0AE6E9C27D}"/>
          </ac:picMkLst>
        </pc:picChg>
        <pc:picChg chg="add mod">
          <ac:chgData name="Taylor Kass" userId="04bbdd22-405e-4b29-b93c-b095a074f732" providerId="ADAL" clId="{7F185FE7-0AC9-4F74-95CB-936DAD669AD1}" dt="2026-02-10T21:52:43.719" v="3252" actId="1076"/>
          <ac:picMkLst>
            <pc:docMk/>
            <pc:sldMk cId="1505030666" sldId="258"/>
            <ac:picMk id="19" creationId="{4D5C9E89-EAE9-CF84-F025-1C5DDB40C042}"/>
          </ac:picMkLst>
        </pc:picChg>
      </pc:sldChg>
      <pc:sldChg chg="addSp delSp modSp mod">
        <pc:chgData name="Taylor Kass" userId="04bbdd22-405e-4b29-b93c-b095a074f732" providerId="ADAL" clId="{7F185FE7-0AC9-4F74-95CB-936DAD669AD1}" dt="2026-02-08T17:10:22.705" v="1703" actId="1076"/>
        <pc:sldMkLst>
          <pc:docMk/>
          <pc:sldMk cId="1529980153" sldId="2321"/>
        </pc:sldMkLst>
        <pc:spChg chg="mod">
          <ac:chgData name="Taylor Kass" userId="04bbdd22-405e-4b29-b93c-b095a074f732" providerId="ADAL" clId="{7F185FE7-0AC9-4F74-95CB-936DAD669AD1}" dt="2026-02-08T17:09:44.978" v="1672" actId="6549"/>
          <ac:spMkLst>
            <pc:docMk/>
            <pc:sldMk cId="1529980153" sldId="2321"/>
            <ac:spMk id="3" creationId="{87FA3D4E-1323-43DA-81E4-B4DB1E5907B3}"/>
          </ac:spMkLst>
        </pc:spChg>
        <pc:spChg chg="mod">
          <ac:chgData name="Taylor Kass" userId="04bbdd22-405e-4b29-b93c-b095a074f732" providerId="ADAL" clId="{7F185FE7-0AC9-4F74-95CB-936DAD669AD1}" dt="2026-02-08T17:09:56.107" v="1698" actId="20577"/>
          <ac:spMkLst>
            <pc:docMk/>
            <pc:sldMk cId="1529980153" sldId="2321"/>
            <ac:spMk id="36" creationId="{9A766B60-89CA-5895-9275-6BA4A8417D1A}"/>
          </ac:spMkLst>
        </pc:spChg>
        <pc:picChg chg="add mod">
          <ac:chgData name="Taylor Kass" userId="04bbdd22-405e-4b29-b93c-b095a074f732" providerId="ADAL" clId="{7F185FE7-0AC9-4F74-95CB-936DAD669AD1}" dt="2026-02-08T17:10:22.705" v="1703" actId="1076"/>
          <ac:picMkLst>
            <pc:docMk/>
            <pc:sldMk cId="1529980153" sldId="2321"/>
            <ac:picMk id="4" creationId="{0AD4B942-CCE1-FB39-0CA0-7C55E39CA4D0}"/>
          </ac:picMkLst>
        </pc:picChg>
      </pc:sldChg>
      <pc:sldChg chg="add del ord">
        <pc:chgData name="Taylor Kass" userId="04bbdd22-405e-4b29-b93c-b095a074f732" providerId="ADAL" clId="{7F185FE7-0AC9-4F74-95CB-936DAD669AD1}" dt="2026-02-10T21:55:38.433" v="3336" actId="47"/>
        <pc:sldMkLst>
          <pc:docMk/>
          <pc:sldMk cId="3566778866" sldId="2323"/>
        </pc:sldMkLst>
      </pc:sldChg>
      <pc:sldChg chg="addSp delSp modSp mod">
        <pc:chgData name="Taylor Kass" userId="04bbdd22-405e-4b29-b93c-b095a074f732" providerId="ADAL" clId="{7F185FE7-0AC9-4F74-95CB-936DAD669AD1}" dt="2026-02-11T11:39:03.983" v="3491" actId="20577"/>
        <pc:sldMkLst>
          <pc:docMk/>
          <pc:sldMk cId="3812245518" sldId="2327"/>
        </pc:sldMkLst>
        <pc:spChg chg="mod">
          <ac:chgData name="Taylor Kass" userId="04bbdd22-405e-4b29-b93c-b095a074f732" providerId="ADAL" clId="{7F185FE7-0AC9-4F74-95CB-936DAD669AD1}" dt="2026-02-11T11:39:03.983" v="3491" actId="20577"/>
          <ac:spMkLst>
            <pc:docMk/>
            <pc:sldMk cId="3812245518" sldId="2327"/>
            <ac:spMk id="2" creationId="{DDB18A50-74BD-499E-8930-167F922D23E4}"/>
          </ac:spMkLst>
        </pc:spChg>
        <pc:spChg chg="mod">
          <ac:chgData name="Taylor Kass" userId="04bbdd22-405e-4b29-b93c-b095a074f732" providerId="ADAL" clId="{7F185FE7-0AC9-4F74-95CB-936DAD669AD1}" dt="2026-02-09T12:41:40.683" v="2923" actId="20577"/>
          <ac:spMkLst>
            <pc:docMk/>
            <pc:sldMk cId="3812245518" sldId="2327"/>
            <ac:spMk id="3" creationId="{87FA3D4E-1323-43DA-81E4-B4DB1E5907B3}"/>
          </ac:spMkLst>
        </pc:spChg>
        <pc:spChg chg="add mod">
          <ac:chgData name="Taylor Kass" userId="04bbdd22-405e-4b29-b93c-b095a074f732" providerId="ADAL" clId="{7F185FE7-0AC9-4F74-95CB-936DAD669AD1}" dt="2026-02-09T12:37:48.952" v="2505" actId="1076"/>
          <ac:spMkLst>
            <pc:docMk/>
            <pc:sldMk cId="3812245518" sldId="2327"/>
            <ac:spMk id="6" creationId="{D22B71D3-5DA6-2260-B770-DF798D9D3E7A}"/>
          </ac:spMkLst>
        </pc:spChg>
        <pc:spChg chg="mod">
          <ac:chgData name="Taylor Kass" userId="04bbdd22-405e-4b29-b93c-b095a074f732" providerId="ADAL" clId="{7F185FE7-0AC9-4F74-95CB-936DAD669AD1}" dt="2026-02-09T12:38:46.350" v="2539" actId="20577"/>
          <ac:spMkLst>
            <pc:docMk/>
            <pc:sldMk cId="3812245518" sldId="2327"/>
            <ac:spMk id="34" creationId="{EA376231-4013-A88F-1610-4D343BE046CF}"/>
          </ac:spMkLst>
        </pc:spChg>
        <pc:spChg chg="mod">
          <ac:chgData name="Taylor Kass" userId="04bbdd22-405e-4b29-b93c-b095a074f732" providerId="ADAL" clId="{7F185FE7-0AC9-4F74-95CB-936DAD669AD1}" dt="2026-02-09T12:39:03.333" v="2564" actId="1076"/>
          <ac:spMkLst>
            <pc:docMk/>
            <pc:sldMk cId="3812245518" sldId="2327"/>
            <ac:spMk id="38" creationId="{F4A86765-5F07-A509-5C11-97DE2CC53767}"/>
          </ac:spMkLst>
        </pc:spChg>
        <pc:spChg chg="mod">
          <ac:chgData name="Taylor Kass" userId="04bbdd22-405e-4b29-b93c-b095a074f732" providerId="ADAL" clId="{7F185FE7-0AC9-4F74-95CB-936DAD669AD1}" dt="2026-02-08T17:12:49.983" v="1739" actId="20577"/>
          <ac:spMkLst>
            <pc:docMk/>
            <pc:sldMk cId="3812245518" sldId="2327"/>
            <ac:spMk id="44" creationId="{99CC6CD2-2E00-6149-A1B8-68AAAA396C6A}"/>
          </ac:spMkLst>
        </pc:spChg>
        <pc:spChg chg="mod">
          <ac:chgData name="Taylor Kass" userId="04bbdd22-405e-4b29-b93c-b095a074f732" providerId="ADAL" clId="{7F185FE7-0AC9-4F74-95CB-936DAD669AD1}" dt="2026-02-08T17:13:09.424" v="1744" actId="1076"/>
          <ac:spMkLst>
            <pc:docMk/>
            <pc:sldMk cId="3812245518" sldId="2327"/>
            <ac:spMk id="51" creationId="{A89305EA-4BA4-DF2A-B6E6-9723B67D08BE}"/>
          </ac:spMkLst>
        </pc:spChg>
        <pc:spChg chg="mod">
          <ac:chgData name="Taylor Kass" userId="04bbdd22-405e-4b29-b93c-b095a074f732" providerId="ADAL" clId="{7F185FE7-0AC9-4F74-95CB-936DAD669AD1}" dt="2026-02-09T12:38:52.534" v="2563" actId="20577"/>
          <ac:spMkLst>
            <pc:docMk/>
            <pc:sldMk cId="3812245518" sldId="2327"/>
            <ac:spMk id="53" creationId="{148EE407-D573-8F0B-A759-1193D4FB4002}"/>
          </ac:spMkLst>
        </pc:spChg>
        <pc:picChg chg="add mod">
          <ac:chgData name="Taylor Kass" userId="04bbdd22-405e-4b29-b93c-b095a074f732" providerId="ADAL" clId="{7F185FE7-0AC9-4F74-95CB-936DAD669AD1}" dt="2026-02-09T12:37:45.377" v="2504" actId="1076"/>
          <ac:picMkLst>
            <pc:docMk/>
            <pc:sldMk cId="3812245518" sldId="2327"/>
            <ac:picMk id="5" creationId="{ACD99FAB-7F16-C894-52E2-91B2C6360708}"/>
          </ac:picMkLst>
        </pc:picChg>
        <pc:picChg chg="add mod">
          <ac:chgData name="Taylor Kass" userId="04bbdd22-405e-4b29-b93c-b095a074f732" providerId="ADAL" clId="{7F185FE7-0AC9-4F74-95CB-936DAD669AD1}" dt="2026-02-09T12:39:05.349" v="2565" actId="1076"/>
          <ac:picMkLst>
            <pc:docMk/>
            <pc:sldMk cId="3812245518" sldId="2327"/>
            <ac:picMk id="7" creationId="{35BF37AF-71D1-1FEC-F37B-4A82CC96EEB2}"/>
          </ac:picMkLst>
        </pc:picChg>
        <pc:picChg chg="mod">
          <ac:chgData name="Taylor Kass" userId="04bbdd22-405e-4b29-b93c-b095a074f732" providerId="ADAL" clId="{7F185FE7-0AC9-4F74-95CB-936DAD669AD1}" dt="2026-02-09T12:37:12.229" v="2487" actId="1076"/>
          <ac:picMkLst>
            <pc:docMk/>
            <pc:sldMk cId="3812245518" sldId="2327"/>
            <ac:picMk id="8" creationId="{D604EFA8-A4FA-A45F-312E-2F1F2A35EEC9}"/>
          </ac:picMkLst>
        </pc:picChg>
        <pc:picChg chg="add mod">
          <ac:chgData name="Taylor Kass" userId="04bbdd22-405e-4b29-b93c-b095a074f732" providerId="ADAL" clId="{7F185FE7-0AC9-4F74-95CB-936DAD669AD1}" dt="2026-02-09T12:38:35.492" v="2515" actId="14100"/>
          <ac:picMkLst>
            <pc:docMk/>
            <pc:sldMk cId="3812245518" sldId="2327"/>
            <ac:picMk id="11" creationId="{5158396C-25EC-F808-9FF1-C898E90ABA3C}"/>
          </ac:picMkLst>
        </pc:picChg>
        <pc:picChg chg="mod">
          <ac:chgData name="Taylor Kass" userId="04bbdd22-405e-4b29-b93c-b095a074f732" providerId="ADAL" clId="{7F185FE7-0AC9-4F74-95CB-936DAD669AD1}" dt="2026-02-08T17:12:59.302" v="1742" actId="1076"/>
          <ac:picMkLst>
            <pc:docMk/>
            <pc:sldMk cId="3812245518" sldId="2327"/>
            <ac:picMk id="12" creationId="{E8816840-5887-A133-BFBE-91935406782C}"/>
          </ac:picMkLst>
        </pc:picChg>
        <pc:picChg chg="add mod">
          <ac:chgData name="Taylor Kass" userId="04bbdd22-405e-4b29-b93c-b095a074f732" providerId="ADAL" clId="{7F185FE7-0AC9-4F74-95CB-936DAD669AD1}" dt="2026-02-09T12:38:29.695" v="2514" actId="1076"/>
          <ac:picMkLst>
            <pc:docMk/>
            <pc:sldMk cId="3812245518" sldId="2327"/>
            <ac:picMk id="13" creationId="{5E86FB86-2DC6-79B7-C71D-98C2F0716C0F}"/>
          </ac:picMkLst>
        </pc:picChg>
      </pc:sldChg>
      <pc:sldChg chg="addSp delSp modSp mod">
        <pc:chgData name="Taylor Kass" userId="04bbdd22-405e-4b29-b93c-b095a074f732" providerId="ADAL" clId="{7F185FE7-0AC9-4F74-95CB-936DAD669AD1}" dt="2026-02-11T11:43:41.530" v="3977" actId="20577"/>
        <pc:sldMkLst>
          <pc:docMk/>
          <pc:sldMk cId="2141104718" sldId="2332"/>
        </pc:sldMkLst>
        <pc:spChg chg="mod">
          <ac:chgData name="Taylor Kass" userId="04bbdd22-405e-4b29-b93c-b095a074f732" providerId="ADAL" clId="{7F185FE7-0AC9-4F74-95CB-936DAD669AD1}" dt="2026-02-11T11:43:41.530" v="3977" actId="20577"/>
          <ac:spMkLst>
            <pc:docMk/>
            <pc:sldMk cId="2141104718" sldId="2332"/>
            <ac:spMk id="2" creationId="{6CF351DA-8BFC-8C6B-05EB-DDD679B7789C}"/>
          </ac:spMkLst>
        </pc:spChg>
        <pc:spChg chg="mod">
          <ac:chgData name="Taylor Kass" userId="04bbdd22-405e-4b29-b93c-b095a074f732" providerId="ADAL" clId="{7F185FE7-0AC9-4F74-95CB-936DAD669AD1}" dt="2026-02-10T21:55:45.194" v="3350" actId="20577"/>
          <ac:spMkLst>
            <pc:docMk/>
            <pc:sldMk cId="2141104718" sldId="2332"/>
            <ac:spMk id="3" creationId="{DB40C45C-6604-A093-D609-856A9F61465B}"/>
          </ac:spMkLst>
        </pc:spChg>
        <pc:spChg chg="mod">
          <ac:chgData name="Taylor Kass" userId="04bbdd22-405e-4b29-b93c-b095a074f732" providerId="ADAL" clId="{7F185FE7-0AC9-4F74-95CB-936DAD669AD1}" dt="2026-02-10T21:58:33.175" v="3439" actId="1076"/>
          <ac:spMkLst>
            <pc:docMk/>
            <pc:sldMk cId="2141104718" sldId="2332"/>
            <ac:spMk id="5" creationId="{328A2370-52DB-5214-7DA8-518838237CDD}"/>
          </ac:spMkLst>
        </pc:spChg>
        <pc:spChg chg="mod">
          <ac:chgData name="Taylor Kass" userId="04bbdd22-405e-4b29-b93c-b095a074f732" providerId="ADAL" clId="{7F185FE7-0AC9-4F74-95CB-936DAD669AD1}" dt="2026-02-10T21:56:43.261" v="3384" actId="1076"/>
          <ac:spMkLst>
            <pc:docMk/>
            <pc:sldMk cId="2141104718" sldId="2332"/>
            <ac:spMk id="31" creationId="{7D44D89C-BB3E-4D2A-14DB-B904EC05C687}"/>
          </ac:spMkLst>
        </pc:spChg>
        <pc:spChg chg="mod">
          <ac:chgData name="Taylor Kass" userId="04bbdd22-405e-4b29-b93c-b095a074f732" providerId="ADAL" clId="{7F185FE7-0AC9-4F74-95CB-936DAD669AD1}" dt="2026-02-10T21:58:14.137" v="3434" actId="1076"/>
          <ac:spMkLst>
            <pc:docMk/>
            <pc:sldMk cId="2141104718" sldId="2332"/>
            <ac:spMk id="34" creationId="{9DB0FAE1-AFD9-B18B-92E3-6771EFB5E60E}"/>
          </ac:spMkLst>
        </pc:spChg>
        <pc:spChg chg="mod">
          <ac:chgData name="Taylor Kass" userId="04bbdd22-405e-4b29-b93c-b095a074f732" providerId="ADAL" clId="{7F185FE7-0AC9-4F74-95CB-936DAD669AD1}" dt="2026-02-10T21:58:28.903" v="3438" actId="1076"/>
          <ac:spMkLst>
            <pc:docMk/>
            <pc:sldMk cId="2141104718" sldId="2332"/>
            <ac:spMk id="35" creationId="{608F43FF-7A2B-B7A6-7D6A-A44D54EC58BC}"/>
          </ac:spMkLst>
        </pc:spChg>
        <pc:spChg chg="mod">
          <ac:chgData name="Taylor Kass" userId="04bbdd22-405e-4b29-b93c-b095a074f732" providerId="ADAL" clId="{7F185FE7-0AC9-4F74-95CB-936DAD669AD1}" dt="2026-02-10T21:58:17.153" v="3435" actId="1076"/>
          <ac:spMkLst>
            <pc:docMk/>
            <pc:sldMk cId="2141104718" sldId="2332"/>
            <ac:spMk id="36" creationId="{B934B2A1-70BD-3CC1-36D6-3238F6745301}"/>
          </ac:spMkLst>
        </pc:spChg>
        <pc:spChg chg="mod">
          <ac:chgData name="Taylor Kass" userId="04bbdd22-405e-4b29-b93c-b095a074f732" providerId="ADAL" clId="{7F185FE7-0AC9-4F74-95CB-936DAD669AD1}" dt="2026-02-10T21:57:08.732" v="3411" actId="20577"/>
          <ac:spMkLst>
            <pc:docMk/>
            <pc:sldMk cId="2141104718" sldId="2332"/>
            <ac:spMk id="38" creationId="{47D72A4D-D354-F5B9-6707-22AD2DE07755}"/>
          </ac:spMkLst>
        </pc:spChg>
        <pc:spChg chg="mod">
          <ac:chgData name="Taylor Kass" userId="04bbdd22-405e-4b29-b93c-b095a074f732" providerId="ADAL" clId="{7F185FE7-0AC9-4F74-95CB-936DAD669AD1}" dt="2026-02-10T21:58:00.717" v="3431" actId="1076"/>
          <ac:spMkLst>
            <pc:docMk/>
            <pc:sldMk cId="2141104718" sldId="2332"/>
            <ac:spMk id="44" creationId="{8CA47E77-7433-61D7-3A53-68A66C43F49C}"/>
          </ac:spMkLst>
        </pc:spChg>
        <pc:spChg chg="mod">
          <ac:chgData name="Taylor Kass" userId="04bbdd22-405e-4b29-b93c-b095a074f732" providerId="ADAL" clId="{7F185FE7-0AC9-4F74-95CB-936DAD669AD1}" dt="2026-02-10T21:58:10.472" v="3433" actId="1076"/>
          <ac:spMkLst>
            <pc:docMk/>
            <pc:sldMk cId="2141104718" sldId="2332"/>
            <ac:spMk id="51" creationId="{7914C5C2-22CF-0A42-6201-8FAAEC011B18}"/>
          </ac:spMkLst>
        </pc:spChg>
        <pc:spChg chg="mod">
          <ac:chgData name="Taylor Kass" userId="04bbdd22-405e-4b29-b93c-b095a074f732" providerId="ADAL" clId="{7F185FE7-0AC9-4F74-95CB-936DAD669AD1}" dt="2026-02-10T21:58:06.333" v="3432" actId="1076"/>
          <ac:spMkLst>
            <pc:docMk/>
            <pc:sldMk cId="2141104718" sldId="2332"/>
            <ac:spMk id="52" creationId="{B6D5F53C-21CF-EE24-E1A7-95E9E3BDA5DB}"/>
          </ac:spMkLst>
        </pc:spChg>
        <pc:spChg chg="mod">
          <ac:chgData name="Taylor Kass" userId="04bbdd22-405e-4b29-b93c-b095a074f732" providerId="ADAL" clId="{7F185FE7-0AC9-4F74-95CB-936DAD669AD1}" dt="2026-02-10T21:58:22.495" v="3436" actId="1076"/>
          <ac:spMkLst>
            <pc:docMk/>
            <pc:sldMk cId="2141104718" sldId="2332"/>
            <ac:spMk id="53" creationId="{9116FD67-CD18-32FA-1E80-FC59B98BB58D}"/>
          </ac:spMkLst>
        </pc:spChg>
        <pc:picChg chg="del">
          <ac:chgData name="Taylor Kass" userId="04bbdd22-405e-4b29-b93c-b095a074f732" providerId="ADAL" clId="{7F185FE7-0AC9-4F74-95CB-936DAD669AD1}" dt="2026-02-10T21:55:53.665" v="3364" actId="478"/>
          <ac:picMkLst>
            <pc:docMk/>
            <pc:sldMk cId="2141104718" sldId="2332"/>
            <ac:picMk id="4" creationId="{46A369C6-C5BE-5D16-8F7A-5499F0D6CB93}"/>
          </ac:picMkLst>
        </pc:picChg>
        <pc:picChg chg="add mod">
          <ac:chgData name="Taylor Kass" userId="04bbdd22-405e-4b29-b93c-b095a074f732" providerId="ADAL" clId="{7F185FE7-0AC9-4F74-95CB-936DAD669AD1}" dt="2026-02-10T21:57:48.405" v="3429" actId="14100"/>
          <ac:picMkLst>
            <pc:docMk/>
            <pc:sldMk cId="2141104718" sldId="2332"/>
            <ac:picMk id="6" creationId="{32323AA0-9006-ED4E-9561-C714748CBE1C}"/>
          </ac:picMkLst>
        </pc:picChg>
        <pc:picChg chg="add mod">
          <ac:chgData name="Taylor Kass" userId="04bbdd22-405e-4b29-b93c-b095a074f732" providerId="ADAL" clId="{7F185FE7-0AC9-4F74-95CB-936DAD669AD1}" dt="2026-02-10T21:57:48.405" v="3429" actId="14100"/>
          <ac:picMkLst>
            <pc:docMk/>
            <pc:sldMk cId="2141104718" sldId="2332"/>
            <ac:picMk id="7" creationId="{DB3AAC5B-FCA0-25E4-CBAC-1A3C929054AA}"/>
          </ac:picMkLst>
        </pc:picChg>
        <pc:picChg chg="mod">
          <ac:chgData name="Taylor Kass" userId="04bbdd22-405e-4b29-b93c-b095a074f732" providerId="ADAL" clId="{7F185FE7-0AC9-4F74-95CB-936DAD669AD1}" dt="2026-02-10T21:57:48.405" v="3429" actId="14100"/>
          <ac:picMkLst>
            <pc:docMk/>
            <pc:sldMk cId="2141104718" sldId="2332"/>
            <ac:picMk id="8" creationId="{C8611451-F543-86C9-ECFF-110BE78B4929}"/>
          </ac:picMkLst>
        </pc:picChg>
        <pc:picChg chg="del">
          <ac:chgData name="Taylor Kass" userId="04bbdd22-405e-4b29-b93c-b095a074f732" providerId="ADAL" clId="{7F185FE7-0AC9-4F74-95CB-936DAD669AD1}" dt="2026-02-10T21:56:01.249" v="3366" actId="478"/>
          <ac:picMkLst>
            <pc:docMk/>
            <pc:sldMk cId="2141104718" sldId="2332"/>
            <ac:picMk id="9" creationId="{C1B5536B-AC87-499A-E87B-226D877FD3C5}"/>
          </ac:picMkLst>
        </pc:picChg>
        <pc:picChg chg="mod">
          <ac:chgData name="Taylor Kass" userId="04bbdd22-405e-4b29-b93c-b095a074f732" providerId="ADAL" clId="{7F185FE7-0AC9-4F74-95CB-936DAD669AD1}" dt="2026-02-10T21:58:24.642" v="3437" actId="1076"/>
          <ac:picMkLst>
            <pc:docMk/>
            <pc:sldMk cId="2141104718" sldId="2332"/>
            <ac:picMk id="10" creationId="{B9DE50C9-B416-55EB-18D7-36C4B94C6CE7}"/>
          </ac:picMkLst>
        </pc:picChg>
        <pc:picChg chg="mod">
          <ac:chgData name="Taylor Kass" userId="04bbdd22-405e-4b29-b93c-b095a074f732" providerId="ADAL" clId="{7F185FE7-0AC9-4F74-95CB-936DAD669AD1}" dt="2026-02-10T21:57:48.405" v="3429" actId="14100"/>
          <ac:picMkLst>
            <pc:docMk/>
            <pc:sldMk cId="2141104718" sldId="2332"/>
            <ac:picMk id="11" creationId="{9F1BDED2-7F52-574A-DB6F-1A8B3398713A}"/>
          </ac:picMkLst>
        </pc:picChg>
        <pc:picChg chg="mod">
          <ac:chgData name="Taylor Kass" userId="04bbdd22-405e-4b29-b93c-b095a074f732" providerId="ADAL" clId="{7F185FE7-0AC9-4F74-95CB-936DAD669AD1}" dt="2026-02-10T21:57:48.405" v="3429" actId="14100"/>
          <ac:picMkLst>
            <pc:docMk/>
            <pc:sldMk cId="2141104718" sldId="2332"/>
            <ac:picMk id="12" creationId="{6B52801F-D263-3829-7E73-12C08AF877D7}"/>
          </ac:picMkLst>
        </pc:picChg>
        <pc:picChg chg="mod">
          <ac:chgData name="Taylor Kass" userId="04bbdd22-405e-4b29-b93c-b095a074f732" providerId="ADAL" clId="{7F185FE7-0AC9-4F74-95CB-936DAD669AD1}" dt="2026-02-10T21:57:48.405" v="3429" actId="14100"/>
          <ac:picMkLst>
            <pc:docMk/>
            <pc:sldMk cId="2141104718" sldId="2332"/>
            <ac:picMk id="15" creationId="{5704D965-A771-264A-F8F2-3A1F80D4E03B}"/>
          </ac:picMkLst>
        </pc:picChg>
        <pc:picChg chg="mod">
          <ac:chgData name="Taylor Kass" userId="04bbdd22-405e-4b29-b93c-b095a074f732" providerId="ADAL" clId="{7F185FE7-0AC9-4F74-95CB-936DAD669AD1}" dt="2026-02-10T21:57:48.405" v="3429" actId="14100"/>
          <ac:picMkLst>
            <pc:docMk/>
            <pc:sldMk cId="2141104718" sldId="2332"/>
            <ac:picMk id="16" creationId="{C3C3EEC3-8541-E3CA-2199-C47E1B3AD251}"/>
          </ac:picMkLst>
        </pc:picChg>
        <pc:picChg chg="mod">
          <ac:chgData name="Taylor Kass" userId="04bbdd22-405e-4b29-b93c-b095a074f732" providerId="ADAL" clId="{7F185FE7-0AC9-4F74-95CB-936DAD669AD1}" dt="2026-02-10T21:57:48.405" v="3429" actId="14100"/>
          <ac:picMkLst>
            <pc:docMk/>
            <pc:sldMk cId="2141104718" sldId="2332"/>
            <ac:picMk id="17" creationId="{BF909EC0-8D00-6DD7-F60E-15B2B19A837A}"/>
          </ac:picMkLst>
        </pc:picChg>
        <pc:picChg chg="mod">
          <ac:chgData name="Taylor Kass" userId="04bbdd22-405e-4b29-b93c-b095a074f732" providerId="ADAL" clId="{7F185FE7-0AC9-4F74-95CB-936DAD669AD1}" dt="2026-02-10T21:57:48.405" v="3429" actId="14100"/>
          <ac:picMkLst>
            <pc:docMk/>
            <pc:sldMk cId="2141104718" sldId="2332"/>
            <ac:picMk id="54" creationId="{17E953FB-21BB-9DAA-CAA1-8AB05A91FB9B}"/>
          </ac:picMkLst>
        </pc:picChg>
      </pc:sldChg>
      <pc:sldChg chg="addSp delSp modSp mod">
        <pc:chgData name="Taylor Kass" userId="04bbdd22-405e-4b29-b93c-b095a074f732" providerId="ADAL" clId="{7F185FE7-0AC9-4F74-95CB-936DAD669AD1}" dt="2026-02-11T11:39:28.008" v="3492" actId="20577"/>
        <pc:sldMkLst>
          <pc:docMk/>
          <pc:sldMk cId="1678375692" sldId="2333"/>
        </pc:sldMkLst>
        <pc:spChg chg="mod">
          <ac:chgData name="Taylor Kass" userId="04bbdd22-405e-4b29-b93c-b095a074f732" providerId="ADAL" clId="{7F185FE7-0AC9-4F74-95CB-936DAD669AD1}" dt="2026-02-11T11:39:28.008" v="3492" actId="20577"/>
          <ac:spMkLst>
            <pc:docMk/>
            <pc:sldMk cId="1678375692" sldId="2333"/>
            <ac:spMk id="2" creationId="{DDB18A50-74BD-499E-8930-167F922D23E4}"/>
          </ac:spMkLst>
        </pc:spChg>
        <pc:spChg chg="mod">
          <ac:chgData name="Taylor Kass" userId="04bbdd22-405e-4b29-b93c-b095a074f732" providerId="ADAL" clId="{7F185FE7-0AC9-4F74-95CB-936DAD669AD1}" dt="2026-02-09T12:26:44.362" v="1770" actId="6549"/>
          <ac:spMkLst>
            <pc:docMk/>
            <pc:sldMk cId="1678375692" sldId="2333"/>
            <ac:spMk id="3" creationId="{87FA3D4E-1323-43DA-81E4-B4DB1E5907B3}"/>
          </ac:spMkLst>
        </pc:spChg>
        <pc:spChg chg="mod">
          <ac:chgData name="Taylor Kass" userId="04bbdd22-405e-4b29-b93c-b095a074f732" providerId="ADAL" clId="{7F185FE7-0AC9-4F74-95CB-936DAD669AD1}" dt="2026-02-09T12:31:16.338" v="1846" actId="1076"/>
          <ac:spMkLst>
            <pc:docMk/>
            <pc:sldMk cId="1678375692" sldId="2333"/>
            <ac:spMk id="7" creationId="{1174B706-AF3E-6611-0F4D-E6078804C35F}"/>
          </ac:spMkLst>
        </pc:spChg>
        <pc:spChg chg="mod">
          <ac:chgData name="Taylor Kass" userId="04bbdd22-405e-4b29-b93c-b095a074f732" providerId="ADAL" clId="{7F185FE7-0AC9-4F74-95CB-936DAD669AD1}" dt="2026-02-09T12:28:11.847" v="1791"/>
          <ac:spMkLst>
            <pc:docMk/>
            <pc:sldMk cId="1678375692" sldId="2333"/>
            <ac:spMk id="31" creationId="{B8AF2CD6-EA57-3A17-8803-C4EA428CACBC}"/>
          </ac:spMkLst>
        </pc:spChg>
        <pc:spChg chg="mod">
          <ac:chgData name="Taylor Kass" userId="04bbdd22-405e-4b29-b93c-b095a074f732" providerId="ADAL" clId="{7F185FE7-0AC9-4F74-95CB-936DAD669AD1}" dt="2026-02-09T12:31:41.264" v="1849" actId="1076"/>
          <ac:spMkLst>
            <pc:docMk/>
            <pc:sldMk cId="1678375692" sldId="2333"/>
            <ac:spMk id="34" creationId="{EA376231-4013-A88F-1610-4D343BE046CF}"/>
          </ac:spMkLst>
        </pc:spChg>
        <pc:spChg chg="mod">
          <ac:chgData name="Taylor Kass" userId="04bbdd22-405e-4b29-b93c-b095a074f732" providerId="ADAL" clId="{7F185FE7-0AC9-4F74-95CB-936DAD669AD1}" dt="2026-02-09T12:30:52.739" v="1828" actId="20577"/>
          <ac:spMkLst>
            <pc:docMk/>
            <pc:sldMk cId="1678375692" sldId="2333"/>
            <ac:spMk id="38" creationId="{F4A86765-5F07-A509-5C11-97DE2CC53767}"/>
          </ac:spMkLst>
        </pc:spChg>
        <pc:spChg chg="mod">
          <ac:chgData name="Taylor Kass" userId="04bbdd22-405e-4b29-b93c-b095a074f732" providerId="ADAL" clId="{7F185FE7-0AC9-4F74-95CB-936DAD669AD1}" dt="2026-02-09T12:27:15.619" v="1785" actId="20577"/>
          <ac:spMkLst>
            <pc:docMk/>
            <pc:sldMk cId="1678375692" sldId="2333"/>
            <ac:spMk id="53" creationId="{148EE407-D573-8F0B-A759-1193D4FB4002}"/>
          </ac:spMkLst>
        </pc:spChg>
        <pc:picChg chg="add mod">
          <ac:chgData name="Taylor Kass" userId="04bbdd22-405e-4b29-b93c-b095a074f732" providerId="ADAL" clId="{7F185FE7-0AC9-4F74-95CB-936DAD669AD1}" dt="2026-02-09T12:27:11.568" v="1773" actId="1076"/>
          <ac:picMkLst>
            <pc:docMk/>
            <pc:sldMk cId="1678375692" sldId="2333"/>
            <ac:picMk id="5" creationId="{F2FD5F99-3E9B-42FB-FB23-0079215DF21C}"/>
          </ac:picMkLst>
        </pc:picChg>
        <pc:picChg chg="add mod">
          <ac:chgData name="Taylor Kass" userId="04bbdd22-405e-4b29-b93c-b095a074f732" providerId="ADAL" clId="{7F185FE7-0AC9-4F74-95CB-936DAD669AD1}" dt="2026-02-09T12:27:39.029" v="1787"/>
          <ac:picMkLst>
            <pc:docMk/>
            <pc:sldMk cId="1678375692" sldId="2333"/>
            <ac:picMk id="6" creationId="{ED089FEF-5C40-55ED-AFDE-EEE070599FC8}"/>
          </ac:picMkLst>
        </pc:picChg>
        <pc:picChg chg="add mod">
          <ac:chgData name="Taylor Kass" userId="04bbdd22-405e-4b29-b93c-b095a074f732" providerId="ADAL" clId="{7F185FE7-0AC9-4F74-95CB-936DAD669AD1}" dt="2026-02-09T12:30:48.631" v="1813" actId="1076"/>
          <ac:picMkLst>
            <pc:docMk/>
            <pc:sldMk cId="1678375692" sldId="2333"/>
            <ac:picMk id="12" creationId="{E009A96D-954E-3656-C1EA-A8ADFF6A8B1F}"/>
          </ac:picMkLst>
        </pc:picChg>
        <pc:picChg chg="add mod">
          <ac:chgData name="Taylor Kass" userId="04bbdd22-405e-4b29-b93c-b095a074f732" providerId="ADAL" clId="{7F185FE7-0AC9-4F74-95CB-936DAD669AD1}" dt="2026-02-09T12:31:24.122" v="1847" actId="14100"/>
          <ac:picMkLst>
            <pc:docMk/>
            <pc:sldMk cId="1678375692" sldId="2333"/>
            <ac:picMk id="13" creationId="{122E669B-4FD1-294E-6231-048EE3CF7243}"/>
          </ac:picMkLst>
        </pc:picChg>
        <pc:picChg chg="add mod">
          <ac:chgData name="Taylor Kass" userId="04bbdd22-405e-4b29-b93c-b095a074f732" providerId="ADAL" clId="{7F185FE7-0AC9-4F74-95CB-936DAD669AD1}" dt="2026-02-09T12:31:09.726" v="1845" actId="1076"/>
          <ac:picMkLst>
            <pc:docMk/>
            <pc:sldMk cId="1678375692" sldId="2333"/>
            <ac:picMk id="15" creationId="{487E53F9-D9E3-37D8-FA97-DFDFA045378A}"/>
          </ac:picMkLst>
        </pc:picChg>
      </pc:sldChg>
      <pc:sldChg chg="modSp add mod">
        <pc:chgData name="Taylor Kass" userId="04bbdd22-405e-4b29-b93c-b095a074f732" providerId="ADAL" clId="{7F185FE7-0AC9-4F74-95CB-936DAD669AD1}" dt="2026-02-11T11:38:39.628" v="3487" actId="20577"/>
        <pc:sldMkLst>
          <pc:docMk/>
          <pc:sldMk cId="2632370076" sldId="2335"/>
        </pc:sldMkLst>
        <pc:spChg chg="mod">
          <ac:chgData name="Taylor Kass" userId="04bbdd22-405e-4b29-b93c-b095a074f732" providerId="ADAL" clId="{7F185FE7-0AC9-4F74-95CB-936DAD669AD1}" dt="2026-02-11T11:38:39.628" v="3487" actId="20577"/>
          <ac:spMkLst>
            <pc:docMk/>
            <pc:sldMk cId="2632370076" sldId="2335"/>
            <ac:spMk id="2" creationId="{DDB18A50-74BD-499E-8930-167F922D23E4}"/>
          </ac:spMkLst>
        </pc:spChg>
        <pc:spChg chg="mod">
          <ac:chgData name="Taylor Kass" userId="04bbdd22-405e-4b29-b93c-b095a074f732" providerId="ADAL" clId="{7F185FE7-0AC9-4F74-95CB-936DAD669AD1}" dt="2026-02-09T13:14:36.766" v="3084" actId="403"/>
          <ac:spMkLst>
            <pc:docMk/>
            <pc:sldMk cId="2632370076" sldId="2335"/>
            <ac:spMk id="4" creationId="{C2A522D4-8839-BDBE-D1AF-DBE86CB71BE6}"/>
          </ac:spMkLst>
        </pc:spChg>
        <pc:spChg chg="mod">
          <ac:chgData name="Taylor Kass" userId="04bbdd22-405e-4b29-b93c-b095a074f732" providerId="ADAL" clId="{7F185FE7-0AC9-4F74-95CB-936DAD669AD1}" dt="2026-02-09T13:14:36.766" v="3084" actId="403"/>
          <ac:spMkLst>
            <pc:docMk/>
            <pc:sldMk cId="2632370076" sldId="2335"/>
            <ac:spMk id="31" creationId="{B8AF2CD6-EA57-3A17-8803-C4EA428CACBC}"/>
          </ac:spMkLst>
        </pc:spChg>
        <pc:spChg chg="mod">
          <ac:chgData name="Taylor Kass" userId="04bbdd22-405e-4b29-b93c-b095a074f732" providerId="ADAL" clId="{7F185FE7-0AC9-4F74-95CB-936DAD669AD1}" dt="2026-02-09T13:14:19.342" v="3083" actId="403"/>
          <ac:spMkLst>
            <pc:docMk/>
            <pc:sldMk cId="2632370076" sldId="2335"/>
            <ac:spMk id="34" creationId="{EA376231-4013-A88F-1610-4D343BE046CF}"/>
          </ac:spMkLst>
        </pc:spChg>
        <pc:spChg chg="mod">
          <ac:chgData name="Taylor Kass" userId="04bbdd22-405e-4b29-b93c-b095a074f732" providerId="ADAL" clId="{7F185FE7-0AC9-4F74-95CB-936DAD669AD1}" dt="2026-02-09T13:14:36.766" v="3084" actId="403"/>
          <ac:spMkLst>
            <pc:docMk/>
            <pc:sldMk cId="2632370076" sldId="2335"/>
            <ac:spMk id="36" creationId="{9A766B60-89CA-5895-9275-6BA4A8417D1A}"/>
          </ac:spMkLst>
        </pc:spChg>
        <pc:spChg chg="mod">
          <ac:chgData name="Taylor Kass" userId="04bbdd22-405e-4b29-b93c-b095a074f732" providerId="ADAL" clId="{7F185FE7-0AC9-4F74-95CB-936DAD669AD1}" dt="2026-02-09T13:14:36.766" v="3084" actId="403"/>
          <ac:spMkLst>
            <pc:docMk/>
            <pc:sldMk cId="2632370076" sldId="2335"/>
            <ac:spMk id="44" creationId="{99CC6CD2-2E00-6149-A1B8-68AAAA396C6A}"/>
          </ac:spMkLst>
        </pc:spChg>
        <pc:spChg chg="mod">
          <ac:chgData name="Taylor Kass" userId="04bbdd22-405e-4b29-b93c-b095a074f732" providerId="ADAL" clId="{7F185FE7-0AC9-4F74-95CB-936DAD669AD1}" dt="2026-02-09T13:14:36.766" v="3084" actId="403"/>
          <ac:spMkLst>
            <pc:docMk/>
            <pc:sldMk cId="2632370076" sldId="2335"/>
            <ac:spMk id="51" creationId="{A89305EA-4BA4-DF2A-B6E6-9723B67D08BE}"/>
          </ac:spMkLst>
        </pc:spChg>
        <pc:spChg chg="mod">
          <ac:chgData name="Taylor Kass" userId="04bbdd22-405e-4b29-b93c-b095a074f732" providerId="ADAL" clId="{7F185FE7-0AC9-4F74-95CB-936DAD669AD1}" dt="2026-02-09T13:14:36.766" v="3084" actId="403"/>
          <ac:spMkLst>
            <pc:docMk/>
            <pc:sldMk cId="2632370076" sldId="2335"/>
            <ac:spMk id="52" creationId="{9BDCF4A4-A79A-14F2-C6D9-8406EA12388C}"/>
          </ac:spMkLst>
        </pc:spChg>
        <pc:spChg chg="mod">
          <ac:chgData name="Taylor Kass" userId="04bbdd22-405e-4b29-b93c-b095a074f732" providerId="ADAL" clId="{7F185FE7-0AC9-4F74-95CB-936DAD669AD1}" dt="2026-02-09T13:14:36.766" v="3084" actId="403"/>
          <ac:spMkLst>
            <pc:docMk/>
            <pc:sldMk cId="2632370076" sldId="2335"/>
            <ac:spMk id="53" creationId="{148EE407-D573-8F0B-A759-1193D4FB4002}"/>
          </ac:spMkLst>
        </pc:spChg>
        <pc:spChg chg="mod">
          <ac:chgData name="Taylor Kass" userId="04bbdd22-405e-4b29-b93c-b095a074f732" providerId="ADAL" clId="{7F185FE7-0AC9-4F74-95CB-936DAD669AD1}" dt="2026-02-09T13:14:36.766" v="3084" actId="403"/>
          <ac:spMkLst>
            <pc:docMk/>
            <pc:sldMk cId="2632370076" sldId="2335"/>
            <ac:spMk id="55" creationId="{6C9B48EF-2327-AEE1-07D8-8DA8758FF409}"/>
          </ac:spMkLst>
        </pc:spChg>
        <pc:picChg chg="mod">
          <ac:chgData name="Taylor Kass" userId="04bbdd22-405e-4b29-b93c-b095a074f732" providerId="ADAL" clId="{7F185FE7-0AC9-4F74-95CB-936DAD669AD1}" dt="2026-02-09T13:13:22.918" v="3075" actId="1076"/>
          <ac:picMkLst>
            <pc:docMk/>
            <pc:sldMk cId="2632370076" sldId="2335"/>
            <ac:picMk id="6" creationId="{39C297FF-E4E1-4039-6BC0-285EBF091830}"/>
          </ac:picMkLst>
        </pc:picChg>
        <pc:picChg chg="mod">
          <ac:chgData name="Taylor Kass" userId="04bbdd22-405e-4b29-b93c-b095a074f732" providerId="ADAL" clId="{7F185FE7-0AC9-4F74-95CB-936DAD669AD1}" dt="2026-02-09T13:13:20.906" v="3074" actId="1076"/>
          <ac:picMkLst>
            <pc:docMk/>
            <pc:sldMk cId="2632370076" sldId="2335"/>
            <ac:picMk id="7" creationId="{517303FC-CE63-AB0C-8B60-22449B286131}"/>
          </ac:picMkLst>
        </pc:picChg>
        <pc:picChg chg="mod">
          <ac:chgData name="Taylor Kass" userId="04bbdd22-405e-4b29-b93c-b095a074f732" providerId="ADAL" clId="{7F185FE7-0AC9-4F74-95CB-936DAD669AD1}" dt="2026-02-09T13:12:57.058" v="3060" actId="1076"/>
          <ac:picMkLst>
            <pc:docMk/>
            <pc:sldMk cId="2632370076" sldId="2335"/>
            <ac:picMk id="8" creationId="{00A3534B-4931-73C5-46BB-34CE4FD4FA3A}"/>
          </ac:picMkLst>
        </pc:picChg>
        <pc:picChg chg="mod">
          <ac:chgData name="Taylor Kass" userId="04bbdd22-405e-4b29-b93c-b095a074f732" providerId="ADAL" clId="{7F185FE7-0AC9-4F74-95CB-936DAD669AD1}" dt="2026-02-08T17:11:49.634" v="1706" actId="14100"/>
          <ac:picMkLst>
            <pc:docMk/>
            <pc:sldMk cId="2632370076" sldId="2335"/>
            <ac:picMk id="9" creationId="{AB986D7F-B817-FA14-38DC-1C7EAB8A2C1B}"/>
          </ac:picMkLst>
        </pc:picChg>
        <pc:picChg chg="mod">
          <ac:chgData name="Taylor Kass" userId="04bbdd22-405e-4b29-b93c-b095a074f732" providerId="ADAL" clId="{7F185FE7-0AC9-4F74-95CB-936DAD669AD1}" dt="2026-02-08T17:11:49.634" v="1706" actId="14100"/>
          <ac:picMkLst>
            <pc:docMk/>
            <pc:sldMk cId="2632370076" sldId="2335"/>
            <ac:picMk id="10" creationId="{094C8654-5280-4274-F8CB-78C9FC4B54AC}"/>
          </ac:picMkLst>
        </pc:picChg>
        <pc:picChg chg="mod">
          <ac:chgData name="Taylor Kass" userId="04bbdd22-405e-4b29-b93c-b095a074f732" providerId="ADAL" clId="{7F185FE7-0AC9-4F74-95CB-936DAD669AD1}" dt="2026-02-09T13:13:32.575" v="3078" actId="1076"/>
          <ac:picMkLst>
            <pc:docMk/>
            <pc:sldMk cId="2632370076" sldId="2335"/>
            <ac:picMk id="11" creationId="{5E9D1510-75D7-96F7-FCA1-1BD1CBE05E16}"/>
          </ac:picMkLst>
        </pc:picChg>
        <pc:picChg chg="mod">
          <ac:chgData name="Taylor Kass" userId="04bbdd22-405e-4b29-b93c-b095a074f732" providerId="ADAL" clId="{7F185FE7-0AC9-4F74-95CB-936DAD669AD1}" dt="2026-02-08T17:11:49.634" v="1706" actId="14100"/>
          <ac:picMkLst>
            <pc:docMk/>
            <pc:sldMk cId="2632370076" sldId="2335"/>
            <ac:picMk id="12" creationId="{0FB1D0A0-C538-8ABE-0999-624DD774B4CD}"/>
          </ac:picMkLst>
        </pc:picChg>
        <pc:picChg chg="mod">
          <ac:chgData name="Taylor Kass" userId="04bbdd22-405e-4b29-b93c-b095a074f732" providerId="ADAL" clId="{7F185FE7-0AC9-4F74-95CB-936DAD669AD1}" dt="2026-02-08T17:11:49.634" v="1706" actId="14100"/>
          <ac:picMkLst>
            <pc:docMk/>
            <pc:sldMk cId="2632370076" sldId="2335"/>
            <ac:picMk id="13" creationId="{0C78B5CE-53F8-67D2-529F-B10652F3C23C}"/>
          </ac:picMkLst>
        </pc:picChg>
        <pc:picChg chg="mod">
          <ac:chgData name="Taylor Kass" userId="04bbdd22-405e-4b29-b93c-b095a074f732" providerId="ADAL" clId="{7F185FE7-0AC9-4F74-95CB-936DAD669AD1}" dt="2026-02-08T17:11:49.634" v="1706" actId="14100"/>
          <ac:picMkLst>
            <pc:docMk/>
            <pc:sldMk cId="2632370076" sldId="2335"/>
            <ac:picMk id="14" creationId="{A93DC494-C9C6-D04F-AF1E-2EAD58CC49B8}"/>
          </ac:picMkLst>
        </pc:picChg>
      </pc:sldChg>
      <pc:sldChg chg="modSp add mod">
        <pc:chgData name="Taylor Kass" userId="04bbdd22-405e-4b29-b93c-b095a074f732" providerId="ADAL" clId="{7F185FE7-0AC9-4F74-95CB-936DAD669AD1}" dt="2026-02-11T19:48:06.062" v="3978" actId="113"/>
        <pc:sldMkLst>
          <pc:docMk/>
          <pc:sldMk cId="4096265579" sldId="2336"/>
        </pc:sldMkLst>
        <pc:spChg chg="mod">
          <ac:chgData name="Taylor Kass" userId="04bbdd22-405e-4b29-b93c-b095a074f732" providerId="ADAL" clId="{7F185FE7-0AC9-4F74-95CB-936DAD669AD1}" dt="2026-02-11T19:48:06.062" v="3978" actId="113"/>
          <ac:spMkLst>
            <pc:docMk/>
            <pc:sldMk cId="4096265579" sldId="2336"/>
            <ac:spMk id="2" creationId="{DDB18A50-74BD-499E-8930-167F922D23E4}"/>
          </ac:spMkLst>
        </pc:spChg>
        <pc:spChg chg="mod">
          <ac:chgData name="Taylor Kass" userId="04bbdd22-405e-4b29-b93c-b095a074f732" providerId="ADAL" clId="{7F185FE7-0AC9-4F74-95CB-936DAD669AD1}" dt="2026-02-09T13:00:29.388" v="2981" actId="1076"/>
          <ac:spMkLst>
            <pc:docMk/>
            <pc:sldMk cId="4096265579" sldId="2336"/>
            <ac:spMk id="4" creationId="{C2A522D4-8839-BDBE-D1AF-DBE86CB71BE6}"/>
          </ac:spMkLst>
        </pc:spChg>
        <pc:spChg chg="mod">
          <ac:chgData name="Taylor Kass" userId="04bbdd22-405e-4b29-b93c-b095a074f732" providerId="ADAL" clId="{7F185FE7-0AC9-4F74-95CB-936DAD669AD1}" dt="2026-02-09T13:01:01.451" v="2987" actId="1076"/>
          <ac:spMkLst>
            <pc:docMk/>
            <pc:sldMk cId="4096265579" sldId="2336"/>
            <ac:spMk id="31" creationId="{B8AF2CD6-EA57-3A17-8803-C4EA428CACBC}"/>
          </ac:spMkLst>
        </pc:spChg>
        <pc:spChg chg="mod">
          <ac:chgData name="Taylor Kass" userId="04bbdd22-405e-4b29-b93c-b095a074f732" providerId="ADAL" clId="{7F185FE7-0AC9-4F74-95CB-936DAD669AD1}" dt="2026-02-09T12:45:28.908" v="2969" actId="1076"/>
          <ac:spMkLst>
            <pc:docMk/>
            <pc:sldMk cId="4096265579" sldId="2336"/>
            <ac:spMk id="34" creationId="{EA376231-4013-A88F-1610-4D343BE046CF}"/>
          </ac:spMkLst>
        </pc:spChg>
        <pc:spChg chg="mod">
          <ac:chgData name="Taylor Kass" userId="04bbdd22-405e-4b29-b93c-b095a074f732" providerId="ADAL" clId="{7F185FE7-0AC9-4F74-95CB-936DAD669AD1}" dt="2026-02-09T12:44:25.906" v="2952" actId="1076"/>
          <ac:spMkLst>
            <pc:docMk/>
            <pc:sldMk cId="4096265579" sldId="2336"/>
            <ac:spMk id="36" creationId="{9A766B60-89CA-5895-9275-6BA4A8417D1A}"/>
          </ac:spMkLst>
        </pc:spChg>
        <pc:spChg chg="mod">
          <ac:chgData name="Taylor Kass" userId="04bbdd22-405e-4b29-b93c-b095a074f732" providerId="ADAL" clId="{7F185FE7-0AC9-4F74-95CB-936DAD669AD1}" dt="2026-02-09T13:01:24.997" v="2992" actId="1076"/>
          <ac:spMkLst>
            <pc:docMk/>
            <pc:sldMk cId="4096265579" sldId="2336"/>
            <ac:spMk id="38" creationId="{F4A86765-5F07-A509-5C11-97DE2CC53767}"/>
          </ac:spMkLst>
        </pc:spChg>
        <pc:spChg chg="mod">
          <ac:chgData name="Taylor Kass" userId="04bbdd22-405e-4b29-b93c-b095a074f732" providerId="ADAL" clId="{7F185FE7-0AC9-4F74-95CB-936DAD669AD1}" dt="2026-02-09T12:44:10.748" v="2949" actId="20577"/>
          <ac:spMkLst>
            <pc:docMk/>
            <pc:sldMk cId="4096265579" sldId="2336"/>
            <ac:spMk id="44" creationId="{99CC6CD2-2E00-6149-A1B8-68AAAA396C6A}"/>
          </ac:spMkLst>
        </pc:spChg>
        <pc:spChg chg="mod">
          <ac:chgData name="Taylor Kass" userId="04bbdd22-405e-4b29-b93c-b095a074f732" providerId="ADAL" clId="{7F185FE7-0AC9-4F74-95CB-936DAD669AD1}" dt="2026-02-09T13:00:43.544" v="2984" actId="1076"/>
          <ac:spMkLst>
            <pc:docMk/>
            <pc:sldMk cId="4096265579" sldId="2336"/>
            <ac:spMk id="51" creationId="{A89305EA-4BA4-DF2A-B6E6-9723B67D08BE}"/>
          </ac:spMkLst>
        </pc:spChg>
        <pc:spChg chg="mod">
          <ac:chgData name="Taylor Kass" userId="04bbdd22-405e-4b29-b93c-b095a074f732" providerId="ADAL" clId="{7F185FE7-0AC9-4F74-95CB-936DAD669AD1}" dt="2026-02-09T13:01:19.958" v="2991" actId="1076"/>
          <ac:spMkLst>
            <pc:docMk/>
            <pc:sldMk cId="4096265579" sldId="2336"/>
            <ac:spMk id="52" creationId="{9BDCF4A4-A79A-14F2-C6D9-8406EA12388C}"/>
          </ac:spMkLst>
        </pc:spChg>
        <pc:spChg chg="mod">
          <ac:chgData name="Taylor Kass" userId="04bbdd22-405e-4b29-b93c-b095a074f732" providerId="ADAL" clId="{7F185FE7-0AC9-4F74-95CB-936DAD669AD1}" dt="2026-02-09T13:00:26.029" v="2980" actId="1076"/>
          <ac:spMkLst>
            <pc:docMk/>
            <pc:sldMk cId="4096265579" sldId="2336"/>
            <ac:spMk id="53" creationId="{148EE407-D573-8F0B-A759-1193D4FB4002}"/>
          </ac:spMkLst>
        </pc:spChg>
        <pc:spChg chg="mod">
          <ac:chgData name="Taylor Kass" userId="04bbdd22-405e-4b29-b93c-b095a074f732" providerId="ADAL" clId="{7F185FE7-0AC9-4F74-95CB-936DAD669AD1}" dt="2026-02-09T12:45:35.444" v="2971" actId="1076"/>
          <ac:spMkLst>
            <pc:docMk/>
            <pc:sldMk cId="4096265579" sldId="2336"/>
            <ac:spMk id="55" creationId="{6C9B48EF-2327-AEE1-07D8-8DA8758FF409}"/>
          </ac:spMkLst>
        </pc:spChg>
        <pc:picChg chg="mod">
          <ac:chgData name="Taylor Kass" userId="04bbdd22-405e-4b29-b93c-b095a074f732" providerId="ADAL" clId="{7F185FE7-0AC9-4F74-95CB-936DAD669AD1}" dt="2026-02-09T13:00:16.780" v="2979" actId="14100"/>
          <ac:picMkLst>
            <pc:docMk/>
            <pc:sldMk cId="4096265579" sldId="2336"/>
            <ac:picMk id="5" creationId="{A5AA396A-2B24-85C9-97D8-A6B1E1B65E73}"/>
          </ac:picMkLst>
        </pc:picChg>
        <pc:picChg chg="mod">
          <ac:chgData name="Taylor Kass" userId="04bbdd22-405e-4b29-b93c-b095a074f732" providerId="ADAL" clId="{7F185FE7-0AC9-4F74-95CB-936DAD669AD1}" dt="2026-02-09T13:00:16.780" v="2979" actId="14100"/>
          <ac:picMkLst>
            <pc:docMk/>
            <pc:sldMk cId="4096265579" sldId="2336"/>
            <ac:picMk id="39" creationId="{7222FFAE-3046-9266-B1C0-17712F237610}"/>
          </ac:picMkLst>
        </pc:picChg>
        <pc:picChg chg="mod">
          <ac:chgData name="Taylor Kass" userId="04bbdd22-405e-4b29-b93c-b095a074f732" providerId="ADAL" clId="{7F185FE7-0AC9-4F74-95CB-936DAD669AD1}" dt="2026-02-09T13:00:49.683" v="2985" actId="1076"/>
          <ac:picMkLst>
            <pc:docMk/>
            <pc:sldMk cId="4096265579" sldId="2336"/>
            <ac:picMk id="41" creationId="{25D1228B-476D-27BE-48CD-A2CDC478C455}"/>
          </ac:picMkLst>
        </pc:picChg>
        <pc:picChg chg="mod">
          <ac:chgData name="Taylor Kass" userId="04bbdd22-405e-4b29-b93c-b095a074f732" providerId="ADAL" clId="{7F185FE7-0AC9-4F74-95CB-936DAD669AD1}" dt="2026-02-09T13:00:16.780" v="2979" actId="14100"/>
          <ac:picMkLst>
            <pc:docMk/>
            <pc:sldMk cId="4096265579" sldId="2336"/>
            <ac:picMk id="45" creationId="{54C23D7B-3298-D634-0EF4-24B9417F6E89}"/>
          </ac:picMkLst>
        </pc:picChg>
        <pc:picChg chg="mod">
          <ac:chgData name="Taylor Kass" userId="04bbdd22-405e-4b29-b93c-b095a074f732" providerId="ADAL" clId="{7F185FE7-0AC9-4F74-95CB-936DAD669AD1}" dt="2026-02-09T13:00:55.639" v="2986" actId="1076"/>
          <ac:picMkLst>
            <pc:docMk/>
            <pc:sldMk cId="4096265579" sldId="2336"/>
            <ac:picMk id="46" creationId="{02938035-275E-64AC-7820-1BD3F3AC1B41}"/>
          </ac:picMkLst>
        </pc:picChg>
        <pc:picChg chg="mod">
          <ac:chgData name="Taylor Kass" userId="04bbdd22-405e-4b29-b93c-b095a074f732" providerId="ADAL" clId="{7F185FE7-0AC9-4F74-95CB-936DAD669AD1}" dt="2026-02-09T13:01:12.076" v="2989" actId="1076"/>
          <ac:picMkLst>
            <pc:docMk/>
            <pc:sldMk cId="4096265579" sldId="2336"/>
            <ac:picMk id="50" creationId="{D7D03CE3-C032-8721-9E74-6A83D405A664}"/>
          </ac:picMkLst>
        </pc:picChg>
        <pc:picChg chg="mod">
          <ac:chgData name="Taylor Kass" userId="04bbdd22-405e-4b29-b93c-b095a074f732" providerId="ADAL" clId="{7F185FE7-0AC9-4F74-95CB-936DAD669AD1}" dt="2026-02-09T13:00:16.780" v="2979" actId="14100"/>
          <ac:picMkLst>
            <pc:docMk/>
            <pc:sldMk cId="4096265579" sldId="2336"/>
            <ac:picMk id="54" creationId="{DFF72DC3-9F39-E861-1AA1-747FDCF79E88}"/>
          </ac:picMkLst>
        </pc:picChg>
        <pc:picChg chg="mod">
          <ac:chgData name="Taylor Kass" userId="04bbdd22-405e-4b29-b93c-b095a074f732" providerId="ADAL" clId="{7F185FE7-0AC9-4F74-95CB-936DAD669AD1}" dt="2026-02-09T13:00:39.697" v="2983" actId="1076"/>
          <ac:picMkLst>
            <pc:docMk/>
            <pc:sldMk cId="4096265579" sldId="2336"/>
            <ac:picMk id="56" creationId="{4DE3505C-27BF-F8AD-ED9C-08EA9818FF2F}"/>
          </ac:picMkLst>
        </pc:picChg>
        <pc:picChg chg="mod">
          <ac:chgData name="Taylor Kass" userId="04bbdd22-405e-4b29-b93c-b095a074f732" providerId="ADAL" clId="{7F185FE7-0AC9-4F74-95CB-936DAD669AD1}" dt="2026-02-09T13:01:14.201" v="2990" actId="1076"/>
          <ac:picMkLst>
            <pc:docMk/>
            <pc:sldMk cId="4096265579" sldId="2336"/>
            <ac:picMk id="57" creationId="{67CDE42F-B6E4-0CF5-9949-284CFEA08BEC}"/>
          </ac:picMkLst>
        </pc:picChg>
        <pc:picChg chg="mod">
          <ac:chgData name="Taylor Kass" userId="04bbdd22-405e-4b29-b93c-b095a074f732" providerId="ADAL" clId="{7F185FE7-0AC9-4F74-95CB-936DAD669AD1}" dt="2026-02-09T13:01:09.017" v="2988" actId="1076"/>
          <ac:picMkLst>
            <pc:docMk/>
            <pc:sldMk cId="4096265579" sldId="2336"/>
            <ac:picMk id="58" creationId="{09A35B84-6ECA-7EF6-C886-B51779D549C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3BDED-BAA3-4724-BD88-47D11A564CEC}"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572D5-4AE5-44C3-9C04-0C1381AAD6BF}" type="slidenum">
              <a:rPr lang="en-US" smtClean="0"/>
              <a:t>‹#›</a:t>
            </a:fld>
            <a:endParaRPr lang="en-US"/>
          </a:p>
        </p:txBody>
      </p:sp>
    </p:spTree>
    <p:extLst>
      <p:ext uri="{BB962C8B-B14F-4D97-AF65-F5344CB8AC3E}">
        <p14:creationId xmlns:p14="http://schemas.microsoft.com/office/powerpoint/2010/main" val="1509659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5954C73-DABB-884F-8841-3E1AFE76C41C}" type="slidenum">
              <a:rPr lang="en-US" smtClean="0"/>
              <a:t>1</a:t>
            </a:fld>
            <a:endParaRPr lang="en-US"/>
          </a:p>
        </p:txBody>
      </p:sp>
    </p:spTree>
    <p:extLst>
      <p:ext uri="{BB962C8B-B14F-4D97-AF65-F5344CB8AC3E}">
        <p14:creationId xmlns:p14="http://schemas.microsoft.com/office/powerpoint/2010/main" val="76655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25954C73-DABB-884F-8841-3E1AFE76C41C}" type="slidenum">
              <a:rPr lang="en-US" smtClean="0"/>
              <a:t>2</a:t>
            </a:fld>
            <a:endParaRPr lang="en-US" dirty="0"/>
          </a:p>
        </p:txBody>
      </p:sp>
    </p:spTree>
    <p:extLst>
      <p:ext uri="{BB962C8B-B14F-4D97-AF65-F5344CB8AC3E}">
        <p14:creationId xmlns:p14="http://schemas.microsoft.com/office/powerpoint/2010/main" val="419026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25954C73-DABB-884F-8841-3E1AFE76C41C}" type="slidenum">
              <a:rPr lang="en-US" smtClean="0"/>
              <a:t>3</a:t>
            </a:fld>
            <a:endParaRPr lang="en-US" dirty="0"/>
          </a:p>
        </p:txBody>
      </p:sp>
    </p:spTree>
    <p:extLst>
      <p:ext uri="{BB962C8B-B14F-4D97-AF65-F5344CB8AC3E}">
        <p14:creationId xmlns:p14="http://schemas.microsoft.com/office/powerpoint/2010/main" val="41902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54C73-DABB-884F-8841-3E1AFE76C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031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5954C73-DABB-884F-8841-3E1AFE76C41C}" type="slidenum">
              <a:rPr lang="en-US" smtClean="0"/>
              <a:t>5</a:t>
            </a:fld>
            <a:endParaRPr lang="en-US"/>
          </a:p>
        </p:txBody>
      </p:sp>
    </p:spTree>
    <p:extLst>
      <p:ext uri="{BB962C8B-B14F-4D97-AF65-F5344CB8AC3E}">
        <p14:creationId xmlns:p14="http://schemas.microsoft.com/office/powerpoint/2010/main" val="401200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A33FF-E3A1-7AFC-238A-6169849E7C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068F3D-5187-512A-3B15-CB2E578A0E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161CD5-4697-3A8F-8E73-9D98A1C94E23}"/>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06E852C1-BA45-6F67-4C8B-D09516D38129}"/>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76A438F-2FAF-2681-44C6-D92D9EF876F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7B436DF-4620-42CD-3677-49C9177D02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54C73-DABB-884F-8841-3E1AFE76C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1649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0F7E-C4A4-2A40-8E1E-9E4582563A2E}"/>
              </a:ext>
            </a:extLst>
          </p:cNvPr>
          <p:cNvSpPr>
            <a:spLocks noGrp="1"/>
          </p:cNvSpPr>
          <p:nvPr>
            <p:ph type="ctrTitle"/>
          </p:nvPr>
        </p:nvSpPr>
        <p:spPr>
          <a:xfrm>
            <a:off x="669893" y="1091541"/>
            <a:ext cx="9144000" cy="2387600"/>
          </a:xfrm>
        </p:spPr>
        <p:txBody>
          <a:bodyPr anchor="b">
            <a:normAutofit/>
          </a:bodyPr>
          <a:lstStyle>
            <a:lvl1pPr algn="l">
              <a:defRPr sz="4000" b="1"/>
            </a:lvl1pPr>
          </a:lstStyle>
          <a:p>
            <a:r>
              <a:rPr lang="en-US"/>
              <a:t>Click to edit Master title style</a:t>
            </a:r>
          </a:p>
        </p:txBody>
      </p:sp>
      <p:sp>
        <p:nvSpPr>
          <p:cNvPr id="3" name="Subtitle 2">
            <a:extLst>
              <a:ext uri="{FF2B5EF4-FFF2-40B4-BE49-F238E27FC236}">
                <a16:creationId xmlns:a16="http://schemas.microsoft.com/office/drawing/2014/main" id="{B7253CDC-C760-8043-A76C-C12FEFAE584A}"/>
              </a:ext>
            </a:extLst>
          </p:cNvPr>
          <p:cNvSpPr>
            <a:spLocks noGrp="1"/>
          </p:cNvSpPr>
          <p:nvPr>
            <p:ph type="subTitle" idx="1"/>
          </p:nvPr>
        </p:nvSpPr>
        <p:spPr>
          <a:xfrm>
            <a:off x="669893" y="3571216"/>
            <a:ext cx="9144000" cy="1655762"/>
          </a:xfrm>
        </p:spPr>
        <p:txBody>
          <a:bodyPr>
            <a:normAutofit/>
          </a:bodyPr>
          <a:lstStyle>
            <a:lvl1pPr marL="0" indent="0" algn="l">
              <a:lnSpc>
                <a:spcPct val="100000"/>
              </a:lnSpc>
              <a:buNone/>
              <a:defRPr sz="2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92875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516E-29A4-49B1-8C8D-37BE48563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1EF0D5-0D8A-460D-980D-C8A379E1F3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F5B084-CF77-427D-AB42-808DC178D2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AEAB9B-96B3-478C-9FEB-A3C6FAD208A5}"/>
              </a:ext>
            </a:extLst>
          </p:cNvPr>
          <p:cNvSpPr>
            <a:spLocks noGrp="1"/>
          </p:cNvSpPr>
          <p:nvPr>
            <p:ph type="dt" sz="half" idx="10"/>
          </p:nvPr>
        </p:nvSpPr>
        <p:spPr/>
        <p:txBody>
          <a:bodyPr/>
          <a:lstStyle/>
          <a:p>
            <a:fld id="{1756C0B0-B3B6-46B7-99C5-3F3DB628BD12}" type="datetimeFigureOut">
              <a:rPr lang="en-US" smtClean="0"/>
              <a:t>2/11/2026</a:t>
            </a:fld>
            <a:endParaRPr lang="en-US"/>
          </a:p>
        </p:txBody>
      </p:sp>
      <p:sp>
        <p:nvSpPr>
          <p:cNvPr id="6" name="Footer Placeholder 5">
            <a:extLst>
              <a:ext uri="{FF2B5EF4-FFF2-40B4-BE49-F238E27FC236}">
                <a16:creationId xmlns:a16="http://schemas.microsoft.com/office/drawing/2014/main" id="{13EE6C26-A745-4E73-9E23-A23C9D3961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C6CB7-5BC1-4328-82C3-34DF010322AC}"/>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207999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0303-4CEE-42C8-A269-1995B6FFA8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45D9FC-51AA-452D-9134-A46F56930A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4CF55-8836-49F8-B2D1-4ABC723B62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ED9C1F-1197-46D7-9759-0D6F687CA9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87451C-BD17-4E89-B44F-250388027A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C6E84D-93D4-4BB5-B821-9F13F199032B}"/>
              </a:ext>
            </a:extLst>
          </p:cNvPr>
          <p:cNvSpPr>
            <a:spLocks noGrp="1"/>
          </p:cNvSpPr>
          <p:nvPr>
            <p:ph type="dt" sz="half" idx="10"/>
          </p:nvPr>
        </p:nvSpPr>
        <p:spPr/>
        <p:txBody>
          <a:bodyPr/>
          <a:lstStyle/>
          <a:p>
            <a:fld id="{1756C0B0-B3B6-46B7-99C5-3F3DB628BD12}" type="datetimeFigureOut">
              <a:rPr lang="en-US" smtClean="0"/>
              <a:t>2/11/2026</a:t>
            </a:fld>
            <a:endParaRPr lang="en-US"/>
          </a:p>
        </p:txBody>
      </p:sp>
      <p:sp>
        <p:nvSpPr>
          <p:cNvPr id="8" name="Footer Placeholder 7">
            <a:extLst>
              <a:ext uri="{FF2B5EF4-FFF2-40B4-BE49-F238E27FC236}">
                <a16:creationId xmlns:a16="http://schemas.microsoft.com/office/drawing/2014/main" id="{0E4B95C7-996C-4DF7-BEB2-0F611F7793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91A1FA-5B26-4AED-89DD-AC8981602449}"/>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271208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78CC7-6570-4D8B-8CAD-29CE7EB0B4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700CDF-8050-42C9-B0DD-38FBAF966B36}"/>
              </a:ext>
            </a:extLst>
          </p:cNvPr>
          <p:cNvSpPr>
            <a:spLocks noGrp="1"/>
          </p:cNvSpPr>
          <p:nvPr>
            <p:ph type="dt" sz="half" idx="10"/>
          </p:nvPr>
        </p:nvSpPr>
        <p:spPr/>
        <p:txBody>
          <a:bodyPr/>
          <a:lstStyle/>
          <a:p>
            <a:fld id="{1756C0B0-B3B6-46B7-99C5-3F3DB628BD12}" type="datetimeFigureOut">
              <a:rPr lang="en-US" smtClean="0"/>
              <a:t>2/11/2026</a:t>
            </a:fld>
            <a:endParaRPr lang="en-US"/>
          </a:p>
        </p:txBody>
      </p:sp>
      <p:sp>
        <p:nvSpPr>
          <p:cNvPr id="4" name="Footer Placeholder 3">
            <a:extLst>
              <a:ext uri="{FF2B5EF4-FFF2-40B4-BE49-F238E27FC236}">
                <a16:creationId xmlns:a16="http://schemas.microsoft.com/office/drawing/2014/main" id="{905220DD-F257-4619-8C26-2B0357D3E9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5FD0D4-562D-47B9-A635-A7731F824361}"/>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1591196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6E5F6-F060-44B4-9033-69DF15751226}"/>
              </a:ext>
            </a:extLst>
          </p:cNvPr>
          <p:cNvSpPr>
            <a:spLocks noGrp="1"/>
          </p:cNvSpPr>
          <p:nvPr>
            <p:ph type="dt" sz="half" idx="10"/>
          </p:nvPr>
        </p:nvSpPr>
        <p:spPr/>
        <p:txBody>
          <a:bodyPr/>
          <a:lstStyle/>
          <a:p>
            <a:fld id="{1756C0B0-B3B6-46B7-99C5-3F3DB628BD12}" type="datetimeFigureOut">
              <a:rPr lang="en-US" smtClean="0"/>
              <a:t>2/11/2026</a:t>
            </a:fld>
            <a:endParaRPr lang="en-US"/>
          </a:p>
        </p:txBody>
      </p:sp>
      <p:sp>
        <p:nvSpPr>
          <p:cNvPr id="3" name="Footer Placeholder 2">
            <a:extLst>
              <a:ext uri="{FF2B5EF4-FFF2-40B4-BE49-F238E27FC236}">
                <a16:creationId xmlns:a16="http://schemas.microsoft.com/office/drawing/2014/main" id="{1A115F84-C4A5-48CC-8852-4C9CE45442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73072A-0166-42C7-9462-3F8726E18128}"/>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3006133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23AE7-6921-4CFB-8C94-2F7E245A2E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1B8D3F-5DD8-4F7F-AC5C-ABD233EA4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DDA354-EA95-42FA-A26B-A14005029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A1E42A-392C-4295-9098-AA359EC7AF6D}"/>
              </a:ext>
            </a:extLst>
          </p:cNvPr>
          <p:cNvSpPr>
            <a:spLocks noGrp="1"/>
          </p:cNvSpPr>
          <p:nvPr>
            <p:ph type="dt" sz="half" idx="10"/>
          </p:nvPr>
        </p:nvSpPr>
        <p:spPr/>
        <p:txBody>
          <a:bodyPr/>
          <a:lstStyle/>
          <a:p>
            <a:fld id="{1756C0B0-B3B6-46B7-99C5-3F3DB628BD12}" type="datetimeFigureOut">
              <a:rPr lang="en-US" smtClean="0"/>
              <a:t>2/11/2026</a:t>
            </a:fld>
            <a:endParaRPr lang="en-US"/>
          </a:p>
        </p:txBody>
      </p:sp>
      <p:sp>
        <p:nvSpPr>
          <p:cNvPr id="6" name="Footer Placeholder 5">
            <a:extLst>
              <a:ext uri="{FF2B5EF4-FFF2-40B4-BE49-F238E27FC236}">
                <a16:creationId xmlns:a16="http://schemas.microsoft.com/office/drawing/2014/main" id="{191E93BC-9F98-4C84-B29C-E4CD188F7F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E1AE7-969E-49ED-B416-5CF244FA9D25}"/>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4139078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B990-2156-4E09-984E-C28D28915A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E49DBF-7A70-4285-9F98-6E43848F5F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50C140-C1D3-48E2-8F6E-5C39310894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F5D28C-ED72-4338-96EE-85241C83BF77}"/>
              </a:ext>
            </a:extLst>
          </p:cNvPr>
          <p:cNvSpPr>
            <a:spLocks noGrp="1"/>
          </p:cNvSpPr>
          <p:nvPr>
            <p:ph type="dt" sz="half" idx="10"/>
          </p:nvPr>
        </p:nvSpPr>
        <p:spPr/>
        <p:txBody>
          <a:bodyPr/>
          <a:lstStyle/>
          <a:p>
            <a:fld id="{1756C0B0-B3B6-46B7-99C5-3F3DB628BD12}" type="datetimeFigureOut">
              <a:rPr lang="en-US" smtClean="0"/>
              <a:t>2/11/2026</a:t>
            </a:fld>
            <a:endParaRPr lang="en-US"/>
          </a:p>
        </p:txBody>
      </p:sp>
      <p:sp>
        <p:nvSpPr>
          <p:cNvPr id="6" name="Footer Placeholder 5">
            <a:extLst>
              <a:ext uri="{FF2B5EF4-FFF2-40B4-BE49-F238E27FC236}">
                <a16:creationId xmlns:a16="http://schemas.microsoft.com/office/drawing/2014/main" id="{B034065E-69B8-4F7A-B76E-238FE1894E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D2A22A-0F2B-4B30-8DBF-A9CA7929E85B}"/>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166915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D06D4-8965-4A87-9697-B1DBB0A093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EBCCCA-5DE1-4EB7-8F5C-0669186C32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D349B5-E92E-4AF4-89C0-2729A2ED2D18}"/>
              </a:ext>
            </a:extLst>
          </p:cNvPr>
          <p:cNvSpPr>
            <a:spLocks noGrp="1"/>
          </p:cNvSpPr>
          <p:nvPr>
            <p:ph type="dt" sz="half" idx="10"/>
          </p:nvPr>
        </p:nvSpPr>
        <p:spPr/>
        <p:txBody>
          <a:bodyPr/>
          <a:lstStyle/>
          <a:p>
            <a:fld id="{1756C0B0-B3B6-46B7-99C5-3F3DB628BD12}" type="datetimeFigureOut">
              <a:rPr lang="en-US" smtClean="0"/>
              <a:t>2/11/2026</a:t>
            </a:fld>
            <a:endParaRPr lang="en-US"/>
          </a:p>
        </p:txBody>
      </p:sp>
      <p:sp>
        <p:nvSpPr>
          <p:cNvPr id="5" name="Footer Placeholder 4">
            <a:extLst>
              <a:ext uri="{FF2B5EF4-FFF2-40B4-BE49-F238E27FC236}">
                <a16:creationId xmlns:a16="http://schemas.microsoft.com/office/drawing/2014/main" id="{91F0CC9E-D2BC-4D98-94B1-6E1AFB2BE9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17094-D077-41D5-9160-805E90E87A9B}"/>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2781439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F6AA63-7F9A-4E78-B31E-F3ABFB5734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FB6E88-FE0A-4FEF-932F-DFFD99899E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A2CBA-7408-4F41-8D7C-5DBFBD17A424}"/>
              </a:ext>
            </a:extLst>
          </p:cNvPr>
          <p:cNvSpPr>
            <a:spLocks noGrp="1"/>
          </p:cNvSpPr>
          <p:nvPr>
            <p:ph type="dt" sz="half" idx="10"/>
          </p:nvPr>
        </p:nvSpPr>
        <p:spPr/>
        <p:txBody>
          <a:bodyPr/>
          <a:lstStyle/>
          <a:p>
            <a:fld id="{1756C0B0-B3B6-46B7-99C5-3F3DB628BD12}" type="datetimeFigureOut">
              <a:rPr lang="en-US" smtClean="0"/>
              <a:t>2/11/2026</a:t>
            </a:fld>
            <a:endParaRPr lang="en-US"/>
          </a:p>
        </p:txBody>
      </p:sp>
      <p:sp>
        <p:nvSpPr>
          <p:cNvPr id="5" name="Footer Placeholder 4">
            <a:extLst>
              <a:ext uri="{FF2B5EF4-FFF2-40B4-BE49-F238E27FC236}">
                <a16:creationId xmlns:a16="http://schemas.microsoft.com/office/drawing/2014/main" id="{F31B047B-5362-4EE6-92AE-A9680E9A2B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A591A-2034-4BDC-8A7D-1E6CCEA85F59}"/>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1129386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olor Block Purple">
    <p:spTree>
      <p:nvGrpSpPr>
        <p:cNvPr id="1" name=""/>
        <p:cNvGrpSpPr/>
        <p:nvPr/>
      </p:nvGrpSpPr>
      <p:grpSpPr>
        <a:xfrm>
          <a:off x="0" y="0"/>
          <a:ext cx="0" cy="0"/>
          <a:chOff x="0" y="0"/>
          <a:chExt cx="0" cy="0"/>
        </a:xfrm>
      </p:grpSpPr>
      <p:sp>
        <p:nvSpPr>
          <p:cNvPr id="12" name="Shape 319">
            <a:extLst>
              <a:ext uri="{FF2B5EF4-FFF2-40B4-BE49-F238E27FC236}">
                <a16:creationId xmlns:a16="http://schemas.microsoft.com/office/drawing/2014/main" id="{E7A4663B-8C4F-4CB0-9164-A464666ECC12}"/>
              </a:ext>
            </a:extLst>
          </p:cNvPr>
          <p:cNvSpPr/>
          <p:nvPr/>
        </p:nvSpPr>
        <p:spPr>
          <a:xfrm>
            <a:off x="0" y="-19460"/>
            <a:ext cx="4618372" cy="6896920"/>
          </a:xfrm>
          <a:prstGeom prst="rect">
            <a:avLst/>
          </a:prstGeom>
          <a:solidFill>
            <a:schemeClr val="accent5"/>
          </a:solidFill>
          <a:ln w="12700">
            <a:miter lim="400000"/>
          </a:ln>
        </p:spPr>
        <p:txBody>
          <a:bodyPr lIns="69667" tIns="69667" rIns="69667" bIns="69667" anchor="ctr"/>
          <a:lstStyle/>
          <a:p>
            <a:pPr defTabSz="1219139">
              <a:defRPr sz="25500" spc="-255">
                <a:solidFill>
                  <a:schemeClr val="accent5"/>
                </a:solidFill>
              </a:defRPr>
            </a:pPr>
            <a:endParaRPr sz="33999" dirty="0">
              <a:solidFill>
                <a:schemeClr val="accent1"/>
              </a:solidFill>
            </a:endParaRPr>
          </a:p>
        </p:txBody>
      </p:sp>
      <p:pic>
        <p:nvPicPr>
          <p:cNvPr id="11" name="Picture 10">
            <a:extLst>
              <a:ext uri="{FF2B5EF4-FFF2-40B4-BE49-F238E27FC236}">
                <a16:creationId xmlns:a16="http://schemas.microsoft.com/office/drawing/2014/main" id="{7BF82B96-9B80-DE4A-87ED-D0FE67BA122B}"/>
              </a:ext>
            </a:extLst>
          </p:cNvPr>
          <p:cNvPicPr>
            <a:picLocks noChangeAspect="1"/>
          </p:cNvPicPr>
          <p:nvPr/>
        </p:nvPicPr>
        <p:blipFill>
          <a:blip r:embed="rId2"/>
          <a:stretch>
            <a:fillRect/>
          </a:stretch>
        </p:blipFill>
        <p:spPr>
          <a:xfrm>
            <a:off x="239676" y="6399688"/>
            <a:ext cx="1985731" cy="265316"/>
          </a:xfrm>
          <a:prstGeom prst="rect">
            <a:avLst/>
          </a:prstGeom>
        </p:spPr>
      </p:pic>
      <p:sp>
        <p:nvSpPr>
          <p:cNvPr id="13" name="Right Triangle 12">
            <a:extLst>
              <a:ext uri="{FF2B5EF4-FFF2-40B4-BE49-F238E27FC236}">
                <a16:creationId xmlns:a16="http://schemas.microsoft.com/office/drawing/2014/main" id="{9E852B40-8D56-4DBF-AE85-F61DD4C922CD}"/>
              </a:ext>
            </a:extLst>
          </p:cNvPr>
          <p:cNvSpPr/>
          <p:nvPr/>
        </p:nvSpPr>
        <p:spPr>
          <a:xfrm rot="13506967">
            <a:off x="4227029" y="3132840"/>
            <a:ext cx="592319" cy="592319"/>
          </a:xfrm>
          <a:prstGeom prst="r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917" tIns="60959" rIns="121917" bIns="60959" rtlCol="0" anchor="ctr"/>
          <a:lstStyle/>
          <a:p>
            <a:pPr algn="ctr"/>
            <a:endParaRPr lang="en-US" sz="2400" dirty="0"/>
          </a:p>
        </p:txBody>
      </p:sp>
      <p:sp>
        <p:nvSpPr>
          <p:cNvPr id="8" name="Title 1">
            <a:extLst>
              <a:ext uri="{FF2B5EF4-FFF2-40B4-BE49-F238E27FC236}">
                <a16:creationId xmlns:a16="http://schemas.microsoft.com/office/drawing/2014/main" id="{FB010364-B648-47B9-8400-92796E0F5EA5}"/>
              </a:ext>
            </a:extLst>
          </p:cNvPr>
          <p:cNvSpPr>
            <a:spLocks noGrp="1"/>
          </p:cNvSpPr>
          <p:nvPr>
            <p:ph type="title" hasCustomPrompt="1"/>
          </p:nvPr>
        </p:nvSpPr>
        <p:spPr>
          <a:xfrm>
            <a:off x="530805" y="821366"/>
            <a:ext cx="3936350" cy="5365866"/>
          </a:xfrm>
        </p:spPr>
        <p:txBody>
          <a:bodyPr>
            <a:noAutofit/>
          </a:bodyPr>
          <a:lstStyle>
            <a:lvl1pPr>
              <a:defRPr sz="4400" b="1">
                <a:solidFill>
                  <a:schemeClr val="bg1"/>
                </a:solidFill>
              </a:defRPr>
            </a:lvl1pPr>
          </a:lstStyle>
          <a:p>
            <a:r>
              <a:rPr lang="en-US" dirty="0"/>
              <a:t>Callout</a:t>
            </a:r>
          </a:p>
        </p:txBody>
      </p:sp>
      <p:sp>
        <p:nvSpPr>
          <p:cNvPr id="9" name="Content Placeholder 2">
            <a:extLst>
              <a:ext uri="{FF2B5EF4-FFF2-40B4-BE49-F238E27FC236}">
                <a16:creationId xmlns:a16="http://schemas.microsoft.com/office/drawing/2014/main" id="{09AC4FA1-4CD1-4727-B778-E9F10FCB43B8}"/>
              </a:ext>
            </a:extLst>
          </p:cNvPr>
          <p:cNvSpPr>
            <a:spLocks noGrp="1"/>
          </p:cNvSpPr>
          <p:nvPr>
            <p:ph idx="1" hasCustomPrompt="1"/>
          </p:nvPr>
        </p:nvSpPr>
        <p:spPr>
          <a:xfrm>
            <a:off x="5218981" y="827240"/>
            <a:ext cx="6744419" cy="5359992"/>
          </a:xfrm>
        </p:spPr>
        <p:txBody>
          <a:bodyPr anchor="ctr"/>
          <a:lstStyle>
            <a:lvl1pPr marL="411480" indent="-411480">
              <a:lnSpc>
                <a:spcPts val="3560"/>
              </a:lnSpc>
              <a:defRPr/>
            </a:lvl1pPr>
            <a:lvl2pPr>
              <a:lnSpc>
                <a:spcPts val="2980"/>
              </a:lnSpc>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6DD57DB8-76DD-4CA3-B321-D5FB29448CEE}"/>
              </a:ext>
            </a:extLst>
          </p:cNvPr>
          <p:cNvSpPr>
            <a:spLocks noGrp="1"/>
          </p:cNvSpPr>
          <p:nvPr>
            <p:ph type="sldNum" sz="quarter" idx="4"/>
          </p:nvPr>
        </p:nvSpPr>
        <p:spPr>
          <a:xfrm>
            <a:off x="11545467" y="6323186"/>
            <a:ext cx="422276" cy="365125"/>
          </a:xfrm>
          <a:prstGeom prst="rect">
            <a:avLst/>
          </a:prstGeom>
        </p:spPr>
        <p:txBody>
          <a:bodyPr vert="horz" lIns="91440" tIns="45720" rIns="91440" bIns="45720" rtlCol="0" anchor="ctr"/>
          <a:lstStyle>
            <a:lvl1pPr algn="ctr">
              <a:defRPr sz="1000">
                <a:solidFill>
                  <a:schemeClr val="accent3"/>
                </a:solidFill>
              </a:defRPr>
            </a:lvl1pPr>
          </a:lstStyle>
          <a:p>
            <a:fld id="{C6727432-9D65-5048-875E-2D7F40C34F15}" type="slidenum">
              <a:rPr lang="en-US" smtClean="0"/>
              <a:pPr/>
              <a:t>‹#›</a:t>
            </a:fld>
            <a:endParaRPr lang="en-US" dirty="0"/>
          </a:p>
        </p:txBody>
      </p:sp>
    </p:spTree>
    <p:extLst>
      <p:ext uri="{BB962C8B-B14F-4D97-AF65-F5344CB8AC3E}">
        <p14:creationId xmlns:p14="http://schemas.microsoft.com/office/powerpoint/2010/main" val="83780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54427-43EE-744B-A561-EFEE56480676}"/>
              </a:ext>
            </a:extLst>
          </p:cNvPr>
          <p:cNvSpPr>
            <a:spLocks noGrp="1"/>
          </p:cNvSpPr>
          <p:nvPr>
            <p:ph idx="1"/>
          </p:nvPr>
        </p:nvSpPr>
        <p:spPr>
          <a:xfrm>
            <a:off x="383214" y="1274669"/>
            <a:ext cx="10515600" cy="4351338"/>
          </a:xfrm>
        </p:spPr>
        <p:txBody>
          <a:bodyPr>
            <a:normAutofit/>
          </a:bodyPr>
          <a:lstStyle>
            <a:lvl1pPr marL="398463" indent="-398463">
              <a:defRPr sz="3600"/>
            </a:lvl1pPr>
            <a:lvl2pPr marL="574675" indent="-346075">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1544CE1-343F-B747-A669-86502015E139}"/>
              </a:ext>
            </a:extLst>
          </p:cNvPr>
          <p:cNvSpPr>
            <a:spLocks noGrp="1"/>
          </p:cNvSpPr>
          <p:nvPr>
            <p:ph type="sldNum" sz="quarter" idx="12"/>
          </p:nvPr>
        </p:nvSpPr>
        <p:spPr/>
        <p:txBody>
          <a:bodyPr/>
          <a:lstStyle/>
          <a:p>
            <a:fld id="{F9A04110-284E-3741-8974-B7F2B05B0C74}" type="slidenum">
              <a:rPr lang="en-US" smtClean="0"/>
              <a:t>‹#›</a:t>
            </a:fld>
            <a:endParaRPr lang="en-US"/>
          </a:p>
        </p:txBody>
      </p:sp>
      <p:sp>
        <p:nvSpPr>
          <p:cNvPr id="7" name="Title Placeholder 1">
            <a:extLst>
              <a:ext uri="{FF2B5EF4-FFF2-40B4-BE49-F238E27FC236}">
                <a16:creationId xmlns:a16="http://schemas.microsoft.com/office/drawing/2014/main" id="{9282A049-B96B-1A45-A78C-DFCF4127C30E}"/>
              </a:ext>
            </a:extLst>
          </p:cNvPr>
          <p:cNvSpPr>
            <a:spLocks noGrp="1"/>
          </p:cNvSpPr>
          <p:nvPr>
            <p:ph type="title"/>
          </p:nvPr>
        </p:nvSpPr>
        <p:spPr>
          <a:xfrm>
            <a:off x="388720" y="154869"/>
            <a:ext cx="10515600" cy="793115"/>
          </a:xfrm>
          <a:prstGeom prst="rect">
            <a:avLst/>
          </a:prstGeom>
        </p:spPr>
        <p:txBody>
          <a:bodyPr vert="horz" lIns="91440" tIns="45720" rIns="91440" bIns="45720" rtlCol="0" anchor="ct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145434741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54427-43EE-744B-A561-EFEE56480676}"/>
              </a:ext>
            </a:extLst>
          </p:cNvPr>
          <p:cNvSpPr>
            <a:spLocks noGrp="1"/>
          </p:cNvSpPr>
          <p:nvPr>
            <p:ph idx="1"/>
          </p:nvPr>
        </p:nvSpPr>
        <p:spPr>
          <a:xfrm>
            <a:off x="383214" y="1274669"/>
            <a:ext cx="10515600" cy="4351338"/>
          </a:xfrm>
        </p:spPr>
        <p:txBody>
          <a:bodyPr>
            <a:normAutofit/>
          </a:bodyPr>
          <a:lstStyle>
            <a:lvl1pPr marL="398463" indent="-398463">
              <a:defRPr sz="3600"/>
            </a:lvl1pPr>
            <a:lvl2pPr marL="574675" indent="-346075">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1544CE1-343F-B747-A669-86502015E139}"/>
              </a:ext>
            </a:extLst>
          </p:cNvPr>
          <p:cNvSpPr>
            <a:spLocks noGrp="1"/>
          </p:cNvSpPr>
          <p:nvPr>
            <p:ph type="sldNum" sz="quarter" idx="12"/>
          </p:nvPr>
        </p:nvSpPr>
        <p:spPr/>
        <p:txBody>
          <a:bodyPr/>
          <a:lstStyle/>
          <a:p>
            <a:fld id="{247BDB57-96A3-4E87-9C66-DB3ABE110F82}" type="slidenum">
              <a:rPr lang="en-US" smtClean="0"/>
              <a:t>‹#›</a:t>
            </a:fld>
            <a:endParaRPr lang="en-US"/>
          </a:p>
        </p:txBody>
      </p:sp>
      <p:sp>
        <p:nvSpPr>
          <p:cNvPr id="7" name="Title Placeholder 1">
            <a:extLst>
              <a:ext uri="{FF2B5EF4-FFF2-40B4-BE49-F238E27FC236}">
                <a16:creationId xmlns:a16="http://schemas.microsoft.com/office/drawing/2014/main" id="{9282A049-B96B-1A45-A78C-DFCF4127C30E}"/>
              </a:ext>
            </a:extLst>
          </p:cNvPr>
          <p:cNvSpPr>
            <a:spLocks noGrp="1"/>
          </p:cNvSpPr>
          <p:nvPr>
            <p:ph type="title"/>
          </p:nvPr>
        </p:nvSpPr>
        <p:spPr>
          <a:xfrm>
            <a:off x="388720" y="154869"/>
            <a:ext cx="10515600" cy="793115"/>
          </a:xfrm>
          <a:prstGeom prst="rect">
            <a:avLst/>
          </a:prstGeom>
        </p:spPr>
        <p:txBody>
          <a:bodyPr vert="horz" lIns="91440" tIns="45720" rIns="91440" bIns="45720" rtlCol="0" anchor="ct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97283089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0F7E-C4A4-2A40-8E1E-9E4582563A2E}"/>
              </a:ext>
            </a:extLst>
          </p:cNvPr>
          <p:cNvSpPr>
            <a:spLocks noGrp="1"/>
          </p:cNvSpPr>
          <p:nvPr>
            <p:ph type="ctrTitle"/>
          </p:nvPr>
        </p:nvSpPr>
        <p:spPr>
          <a:xfrm>
            <a:off x="669893" y="1091541"/>
            <a:ext cx="9144000" cy="2387600"/>
          </a:xfrm>
        </p:spPr>
        <p:txBody>
          <a:bodyPr anchor="b">
            <a:normAutofit/>
          </a:bodyPr>
          <a:lstStyle>
            <a:lvl1pPr algn="l">
              <a:defRPr sz="4000" b="1"/>
            </a:lvl1pPr>
          </a:lstStyle>
          <a:p>
            <a:r>
              <a:rPr lang="en-US"/>
              <a:t>Click to edit Master title style</a:t>
            </a:r>
          </a:p>
        </p:txBody>
      </p:sp>
      <p:sp>
        <p:nvSpPr>
          <p:cNvPr id="3" name="Subtitle 2">
            <a:extLst>
              <a:ext uri="{FF2B5EF4-FFF2-40B4-BE49-F238E27FC236}">
                <a16:creationId xmlns:a16="http://schemas.microsoft.com/office/drawing/2014/main" id="{B7253CDC-C760-8043-A76C-C12FEFAE584A}"/>
              </a:ext>
            </a:extLst>
          </p:cNvPr>
          <p:cNvSpPr>
            <a:spLocks noGrp="1"/>
          </p:cNvSpPr>
          <p:nvPr>
            <p:ph type="subTitle" idx="1"/>
          </p:nvPr>
        </p:nvSpPr>
        <p:spPr>
          <a:xfrm>
            <a:off x="669893" y="3571216"/>
            <a:ext cx="9144000" cy="1655762"/>
          </a:xfrm>
        </p:spPr>
        <p:txBody>
          <a:bodyPr>
            <a:normAutofit/>
          </a:bodyPr>
          <a:lstStyle>
            <a:lvl1pPr marL="0" indent="0" algn="l">
              <a:lnSpc>
                <a:spcPct val="100000"/>
              </a:lnSpc>
              <a:buNone/>
              <a:defRPr sz="2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51936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6629-83E9-9349-A279-DE2F3E253F4D}"/>
              </a:ext>
            </a:extLst>
          </p:cNvPr>
          <p:cNvSpPr>
            <a:spLocks noGrp="1"/>
          </p:cNvSpPr>
          <p:nvPr>
            <p:ph type="title"/>
          </p:nvPr>
        </p:nvSpPr>
        <p:spPr>
          <a:xfrm>
            <a:off x="388720" y="154869"/>
            <a:ext cx="10515600" cy="793115"/>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B9687E-7014-4242-BC0B-EDAF72CA96EA}"/>
              </a:ext>
            </a:extLst>
          </p:cNvPr>
          <p:cNvSpPr>
            <a:spLocks noGrp="1"/>
          </p:cNvSpPr>
          <p:nvPr>
            <p:ph sz="half" idx="1"/>
          </p:nvPr>
        </p:nvSpPr>
        <p:spPr>
          <a:xfrm>
            <a:off x="388720" y="1472824"/>
            <a:ext cx="5181600" cy="4351338"/>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FF67604-BBBE-B447-9EFC-D2244AC5E2B7}"/>
              </a:ext>
            </a:extLst>
          </p:cNvPr>
          <p:cNvSpPr>
            <a:spLocks noGrp="1"/>
          </p:cNvSpPr>
          <p:nvPr>
            <p:ph sz="half" idx="2"/>
          </p:nvPr>
        </p:nvSpPr>
        <p:spPr>
          <a:xfrm>
            <a:off x="5722720" y="1472824"/>
            <a:ext cx="5181600" cy="4351338"/>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FA348B72-B604-B145-AE47-4C7E0F12F648}"/>
              </a:ext>
            </a:extLst>
          </p:cNvPr>
          <p:cNvSpPr>
            <a:spLocks noGrp="1"/>
          </p:cNvSpPr>
          <p:nvPr>
            <p:ph type="sldNum" sz="quarter" idx="12"/>
          </p:nvPr>
        </p:nvSpPr>
        <p:spPr/>
        <p:txBody>
          <a:bodyPr/>
          <a:lstStyle/>
          <a:p>
            <a:fld id="{F9A04110-284E-3741-8974-B7F2B05B0C74}" type="slidenum">
              <a:rPr lang="en-US" smtClean="0"/>
              <a:t>‹#›</a:t>
            </a:fld>
            <a:endParaRPr lang="en-US"/>
          </a:p>
        </p:txBody>
      </p:sp>
    </p:spTree>
    <p:extLst>
      <p:ext uri="{BB962C8B-B14F-4D97-AF65-F5344CB8AC3E}">
        <p14:creationId xmlns:p14="http://schemas.microsoft.com/office/powerpoint/2010/main" val="2837046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154427-43EE-744B-A561-EFEE56480676}"/>
              </a:ext>
            </a:extLst>
          </p:cNvPr>
          <p:cNvSpPr>
            <a:spLocks noGrp="1"/>
          </p:cNvSpPr>
          <p:nvPr>
            <p:ph idx="1"/>
          </p:nvPr>
        </p:nvSpPr>
        <p:spPr>
          <a:xfrm>
            <a:off x="383214" y="1274669"/>
            <a:ext cx="10515600" cy="4351338"/>
          </a:xfrm>
        </p:spPr>
        <p:txBody>
          <a:bodyPr>
            <a:normAutofit/>
          </a:bodyPr>
          <a:lstStyle>
            <a:lvl1pPr marL="398463" indent="-398463">
              <a:defRPr sz="3200"/>
            </a:lvl1pPr>
            <a:lvl2pPr marL="574675" indent="-346075">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1544CE1-343F-B747-A669-86502015E139}"/>
              </a:ext>
            </a:extLst>
          </p:cNvPr>
          <p:cNvSpPr>
            <a:spLocks noGrp="1"/>
          </p:cNvSpPr>
          <p:nvPr>
            <p:ph type="sldNum" sz="quarter" idx="12"/>
          </p:nvPr>
        </p:nvSpPr>
        <p:spPr/>
        <p:txBody>
          <a:bodyPr/>
          <a:lstStyle/>
          <a:p>
            <a:fld id="{F9A04110-284E-3741-8974-B7F2B05B0C74}" type="slidenum">
              <a:rPr lang="en-US" smtClean="0"/>
              <a:t>‹#›</a:t>
            </a:fld>
            <a:endParaRPr lang="en-US"/>
          </a:p>
        </p:txBody>
      </p:sp>
      <p:sp>
        <p:nvSpPr>
          <p:cNvPr id="7" name="Title Placeholder 1">
            <a:extLst>
              <a:ext uri="{FF2B5EF4-FFF2-40B4-BE49-F238E27FC236}">
                <a16:creationId xmlns:a16="http://schemas.microsoft.com/office/drawing/2014/main" id="{9282A049-B96B-1A45-A78C-DFCF4127C30E}"/>
              </a:ext>
            </a:extLst>
          </p:cNvPr>
          <p:cNvSpPr>
            <a:spLocks noGrp="1"/>
          </p:cNvSpPr>
          <p:nvPr>
            <p:ph type="title"/>
          </p:nvPr>
        </p:nvSpPr>
        <p:spPr>
          <a:xfrm>
            <a:off x="388720" y="154869"/>
            <a:ext cx="10515600" cy="793115"/>
          </a:xfrm>
          <a:prstGeom prst="rect">
            <a:avLst/>
          </a:prstGeom>
        </p:spPr>
        <p:txBody>
          <a:bodyPr vert="horz" lIns="91440" tIns="45720" rIns="91440" bIns="45720" rtlCol="0" anchor="ct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39773575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10F7E-C4A4-2A40-8E1E-9E4582563A2E}"/>
              </a:ext>
            </a:extLst>
          </p:cNvPr>
          <p:cNvSpPr>
            <a:spLocks noGrp="1"/>
          </p:cNvSpPr>
          <p:nvPr>
            <p:ph type="ctrTitle"/>
          </p:nvPr>
        </p:nvSpPr>
        <p:spPr>
          <a:xfrm>
            <a:off x="669893" y="1091541"/>
            <a:ext cx="9144000" cy="2387600"/>
          </a:xfrm>
        </p:spPr>
        <p:txBody>
          <a:bodyPr anchor="b">
            <a:normAutofit/>
          </a:bodyPr>
          <a:lstStyle>
            <a:lvl1pPr algn="l">
              <a:defRPr sz="4000" b="1"/>
            </a:lvl1pPr>
          </a:lstStyle>
          <a:p>
            <a:r>
              <a:rPr lang="en-US"/>
              <a:t>Click to edit Master title style</a:t>
            </a:r>
          </a:p>
        </p:txBody>
      </p:sp>
      <p:sp>
        <p:nvSpPr>
          <p:cNvPr id="3" name="Subtitle 2">
            <a:extLst>
              <a:ext uri="{FF2B5EF4-FFF2-40B4-BE49-F238E27FC236}">
                <a16:creationId xmlns:a16="http://schemas.microsoft.com/office/drawing/2014/main" id="{B7253CDC-C760-8043-A76C-C12FEFAE584A}"/>
              </a:ext>
            </a:extLst>
          </p:cNvPr>
          <p:cNvSpPr>
            <a:spLocks noGrp="1"/>
          </p:cNvSpPr>
          <p:nvPr>
            <p:ph type="subTitle" idx="1"/>
          </p:nvPr>
        </p:nvSpPr>
        <p:spPr>
          <a:xfrm>
            <a:off x="669893" y="3571216"/>
            <a:ext cx="9144000" cy="1655762"/>
          </a:xfrm>
        </p:spPr>
        <p:txBody>
          <a:bodyPr>
            <a:normAutofit/>
          </a:bodyPr>
          <a:lstStyle>
            <a:lvl1pPr marL="0" indent="0" algn="l">
              <a:lnSpc>
                <a:spcPct val="100000"/>
              </a:lnSpc>
              <a:buNone/>
              <a:defRPr sz="2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3160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6629-83E9-9349-A279-DE2F3E253F4D}"/>
              </a:ext>
            </a:extLst>
          </p:cNvPr>
          <p:cNvSpPr>
            <a:spLocks noGrp="1"/>
          </p:cNvSpPr>
          <p:nvPr>
            <p:ph type="title"/>
          </p:nvPr>
        </p:nvSpPr>
        <p:spPr>
          <a:xfrm>
            <a:off x="388720" y="154869"/>
            <a:ext cx="10515600" cy="793115"/>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B9687E-7014-4242-BC0B-EDAF72CA96EA}"/>
              </a:ext>
            </a:extLst>
          </p:cNvPr>
          <p:cNvSpPr>
            <a:spLocks noGrp="1"/>
          </p:cNvSpPr>
          <p:nvPr>
            <p:ph sz="half" idx="1"/>
          </p:nvPr>
        </p:nvSpPr>
        <p:spPr>
          <a:xfrm>
            <a:off x="388720" y="1472824"/>
            <a:ext cx="5181600" cy="4351338"/>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FF67604-BBBE-B447-9EFC-D2244AC5E2B7}"/>
              </a:ext>
            </a:extLst>
          </p:cNvPr>
          <p:cNvSpPr>
            <a:spLocks noGrp="1"/>
          </p:cNvSpPr>
          <p:nvPr>
            <p:ph sz="half" idx="2"/>
          </p:nvPr>
        </p:nvSpPr>
        <p:spPr>
          <a:xfrm>
            <a:off x="5722720" y="1472824"/>
            <a:ext cx="5181600" cy="4351338"/>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FA348B72-B604-B145-AE47-4C7E0F12F648}"/>
              </a:ext>
            </a:extLst>
          </p:cNvPr>
          <p:cNvSpPr>
            <a:spLocks noGrp="1"/>
          </p:cNvSpPr>
          <p:nvPr>
            <p:ph type="sldNum" sz="quarter" idx="12"/>
          </p:nvPr>
        </p:nvSpPr>
        <p:spPr/>
        <p:txBody>
          <a:bodyPr/>
          <a:lstStyle/>
          <a:p>
            <a:fld id="{247BDB57-96A3-4E87-9C66-DB3ABE110F82}" type="slidenum">
              <a:rPr lang="en-US" smtClean="0"/>
              <a:t>‹#›</a:t>
            </a:fld>
            <a:endParaRPr lang="en-US"/>
          </a:p>
        </p:txBody>
      </p:sp>
    </p:spTree>
    <p:extLst>
      <p:ext uri="{BB962C8B-B14F-4D97-AF65-F5344CB8AC3E}">
        <p14:creationId xmlns:p14="http://schemas.microsoft.com/office/powerpoint/2010/main" val="3247154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F22F79-A8BB-FE48-80AB-953CFEC6C8BD}"/>
              </a:ext>
            </a:extLst>
          </p:cNvPr>
          <p:cNvSpPr>
            <a:spLocks noGrp="1"/>
          </p:cNvSpPr>
          <p:nvPr>
            <p:ph type="body" idx="1"/>
          </p:nvPr>
        </p:nvSpPr>
        <p:spPr>
          <a:xfrm>
            <a:off x="396425" y="1316462"/>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AAA713-CAFB-DF43-855C-27F771AA90DC}"/>
              </a:ext>
            </a:extLst>
          </p:cNvPr>
          <p:cNvSpPr>
            <a:spLocks noGrp="1"/>
          </p:cNvSpPr>
          <p:nvPr>
            <p:ph sz="half" idx="2"/>
          </p:nvPr>
        </p:nvSpPr>
        <p:spPr>
          <a:xfrm>
            <a:off x="396425" y="2140374"/>
            <a:ext cx="5157787" cy="3684588"/>
          </a:xfrm>
        </p:spPr>
        <p:txBody>
          <a:bodyPr/>
          <a:lstStyle>
            <a:lvl1pPr>
              <a:defRPr sz="24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0F32932-2488-6B4C-B664-2DEF0E7A365B}"/>
              </a:ext>
            </a:extLst>
          </p:cNvPr>
          <p:cNvSpPr>
            <a:spLocks noGrp="1"/>
          </p:cNvSpPr>
          <p:nvPr>
            <p:ph type="body" sz="quarter" idx="3"/>
          </p:nvPr>
        </p:nvSpPr>
        <p:spPr>
          <a:xfrm>
            <a:off x="5728837" y="1316462"/>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E0426D-A39B-C540-A66C-45CB7BB4EF38}"/>
              </a:ext>
            </a:extLst>
          </p:cNvPr>
          <p:cNvSpPr>
            <a:spLocks noGrp="1"/>
          </p:cNvSpPr>
          <p:nvPr>
            <p:ph sz="quarter" idx="4"/>
          </p:nvPr>
        </p:nvSpPr>
        <p:spPr>
          <a:xfrm>
            <a:off x="5728837" y="2140374"/>
            <a:ext cx="5183188" cy="3684588"/>
          </a:xfrm>
        </p:spPr>
        <p:txBody>
          <a:bodyPr/>
          <a:lstStyle>
            <a:lvl1pPr>
              <a:defRPr sz="24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A8D9525-E6A1-F64F-96C1-B7D84C5AB966}"/>
              </a:ext>
            </a:extLst>
          </p:cNvPr>
          <p:cNvSpPr>
            <a:spLocks noGrp="1"/>
          </p:cNvSpPr>
          <p:nvPr>
            <p:ph type="sldNum" sz="quarter" idx="12"/>
          </p:nvPr>
        </p:nvSpPr>
        <p:spPr/>
        <p:txBody>
          <a:bodyPr/>
          <a:lstStyle/>
          <a:p>
            <a:fld id="{247BDB57-96A3-4E87-9C66-DB3ABE110F82}" type="slidenum">
              <a:rPr lang="en-US" smtClean="0"/>
              <a:t>‹#›</a:t>
            </a:fld>
            <a:endParaRPr lang="en-US"/>
          </a:p>
        </p:txBody>
      </p:sp>
      <p:sp>
        <p:nvSpPr>
          <p:cNvPr id="10" name="Title Placeholder 1">
            <a:extLst>
              <a:ext uri="{FF2B5EF4-FFF2-40B4-BE49-F238E27FC236}">
                <a16:creationId xmlns:a16="http://schemas.microsoft.com/office/drawing/2014/main" id="{6CE00A8A-561E-C141-A15E-64040809CE8F}"/>
              </a:ext>
            </a:extLst>
          </p:cNvPr>
          <p:cNvSpPr>
            <a:spLocks noGrp="1"/>
          </p:cNvSpPr>
          <p:nvPr>
            <p:ph type="title"/>
          </p:nvPr>
        </p:nvSpPr>
        <p:spPr>
          <a:xfrm>
            <a:off x="388720" y="169621"/>
            <a:ext cx="10515600" cy="793115"/>
          </a:xfrm>
          <a:prstGeom prst="rect">
            <a:avLst/>
          </a:prstGeom>
        </p:spPr>
        <p:txBody>
          <a:bodyPr vert="horz" lIns="91440" tIns="45720" rIns="91440" bIns="45720" rtlCol="0" anchor="ctr">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2186674402"/>
      </p:ext>
    </p:extLst>
  </p:cSld>
  <p:clrMapOvr>
    <a:masterClrMapping/>
  </p:clrMapOvr>
  <p:extLst>
    <p:ext uri="{DCECCB84-F9BA-43D5-87BE-67443E8EF086}">
      <p15:sldGuideLst xmlns:p15="http://schemas.microsoft.com/office/powerpoint/2012/main">
        <p15:guide id="2" pos="3840">
          <p15:clr>
            <a:srgbClr val="FBAE40"/>
          </p15:clr>
        </p15:guide>
        <p15:guide id="3"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A535E-F4DD-42DD-AA6E-AE672AB4A63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C4652ED-13F7-4A39-A692-B096BDAA7FCF}"/>
              </a:ext>
            </a:extLst>
          </p:cNvPr>
          <p:cNvSpPr>
            <a:spLocks noGrp="1"/>
          </p:cNvSpPr>
          <p:nvPr>
            <p:ph type="sldNum" sz="quarter" idx="10"/>
          </p:nvPr>
        </p:nvSpPr>
        <p:spPr/>
        <p:txBody>
          <a:bodyPr/>
          <a:lstStyle/>
          <a:p>
            <a:fld id="{247BDB57-96A3-4E87-9C66-DB3ABE110F82}" type="slidenum">
              <a:rPr lang="en-US" smtClean="0"/>
              <a:t>‹#›</a:t>
            </a:fld>
            <a:endParaRPr lang="en-US"/>
          </a:p>
        </p:txBody>
      </p:sp>
    </p:spTree>
    <p:extLst>
      <p:ext uri="{BB962C8B-B14F-4D97-AF65-F5344CB8AC3E}">
        <p14:creationId xmlns:p14="http://schemas.microsoft.com/office/powerpoint/2010/main" val="133983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55136-9CB5-8C44-AED8-4726972A7C4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4770DFD-88A3-0C4A-9379-6B38E80F9845}"/>
              </a:ext>
            </a:extLst>
          </p:cNvPr>
          <p:cNvSpPr>
            <a:spLocks noGrp="1"/>
          </p:cNvSpPr>
          <p:nvPr>
            <p:ph idx="1"/>
          </p:nvPr>
        </p:nvSpPr>
        <p:spPr>
          <a:xfrm>
            <a:off x="257627" y="1253331"/>
            <a:ext cx="11705773" cy="4726555"/>
          </a:xfrm>
        </p:spPr>
        <p:txBody>
          <a:bodyPr/>
          <a:lstStyle>
            <a:lvl1pPr marL="411480" indent="-411480">
              <a:lnSpc>
                <a:spcPts val="3560"/>
              </a:lnSpc>
              <a:spcAft>
                <a:spcPts val="300"/>
              </a:spcAft>
              <a:defRPr/>
            </a:lvl1pPr>
            <a:lvl2pPr>
              <a:lnSpc>
                <a:spcPts val="2980"/>
              </a:lnSpc>
              <a:spcAft>
                <a:spcPts val="300"/>
              </a:spcAft>
              <a:defRPr/>
            </a:lvl2pPr>
            <a:lvl3pPr>
              <a:spcAft>
                <a:spcPts val="300"/>
              </a:spcAft>
              <a:defRPr/>
            </a:lvl3pPr>
            <a:lvl4pPr>
              <a:spcAft>
                <a:spcPts val="300"/>
              </a:spcAft>
              <a:defRPr/>
            </a:lvl4pPr>
            <a:lvl5pPr>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6040B47E-EF25-496C-9A29-946760E00CCA}"/>
              </a:ext>
            </a:extLst>
          </p:cNvPr>
          <p:cNvSpPr>
            <a:spLocks noGrp="1"/>
          </p:cNvSpPr>
          <p:nvPr>
            <p:ph type="sldNum" sz="quarter" idx="4"/>
          </p:nvPr>
        </p:nvSpPr>
        <p:spPr>
          <a:xfrm>
            <a:off x="11545467" y="6323186"/>
            <a:ext cx="422276" cy="365125"/>
          </a:xfrm>
          <a:prstGeom prst="rect">
            <a:avLst/>
          </a:prstGeom>
        </p:spPr>
        <p:txBody>
          <a:bodyPr vert="horz" lIns="91440" tIns="45720" rIns="91440" bIns="45720" rtlCol="0" anchor="ctr"/>
          <a:lstStyle>
            <a:lvl1pPr algn="ctr">
              <a:defRPr sz="1000">
                <a:solidFill>
                  <a:schemeClr val="accent3"/>
                </a:solidFill>
              </a:defRPr>
            </a:lvl1pPr>
          </a:lstStyle>
          <a:p>
            <a:fld id="{247BDB57-96A3-4E87-9C66-DB3ABE110F82}" type="slidenum">
              <a:rPr lang="en-US" smtClean="0"/>
              <a:t>‹#›</a:t>
            </a:fld>
            <a:endParaRPr lang="en-US"/>
          </a:p>
        </p:txBody>
      </p:sp>
    </p:spTree>
    <p:extLst>
      <p:ext uri="{BB962C8B-B14F-4D97-AF65-F5344CB8AC3E}">
        <p14:creationId xmlns:p14="http://schemas.microsoft.com/office/powerpoint/2010/main" val="226573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9781-20A1-4E14-B2D9-9BD967E91D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2F9A5C-CC58-47E0-A790-AAC6DD7F4C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310A40-2AC5-4402-8134-480C8E996F6B}"/>
              </a:ext>
            </a:extLst>
          </p:cNvPr>
          <p:cNvSpPr>
            <a:spLocks noGrp="1"/>
          </p:cNvSpPr>
          <p:nvPr>
            <p:ph type="dt" sz="half" idx="10"/>
          </p:nvPr>
        </p:nvSpPr>
        <p:spPr/>
        <p:txBody>
          <a:bodyPr/>
          <a:lstStyle/>
          <a:p>
            <a:fld id="{1756C0B0-B3B6-46B7-99C5-3F3DB628BD12}" type="datetimeFigureOut">
              <a:rPr lang="en-US" smtClean="0"/>
              <a:t>2/11/2026</a:t>
            </a:fld>
            <a:endParaRPr lang="en-US"/>
          </a:p>
        </p:txBody>
      </p:sp>
      <p:sp>
        <p:nvSpPr>
          <p:cNvPr id="5" name="Footer Placeholder 4">
            <a:extLst>
              <a:ext uri="{FF2B5EF4-FFF2-40B4-BE49-F238E27FC236}">
                <a16:creationId xmlns:a16="http://schemas.microsoft.com/office/drawing/2014/main" id="{B842C330-906E-4799-BA27-468380F27D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8AD86-9308-4231-A18B-3231F3AF4B34}"/>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20237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65D96-D150-4493-9D1D-D5244D37BC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E8C90D-E144-4BDB-86D9-3434299823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3D65D-F116-48E6-95BE-CEE4C3D54EE9}"/>
              </a:ext>
            </a:extLst>
          </p:cNvPr>
          <p:cNvSpPr>
            <a:spLocks noGrp="1"/>
          </p:cNvSpPr>
          <p:nvPr>
            <p:ph type="dt" sz="half" idx="10"/>
          </p:nvPr>
        </p:nvSpPr>
        <p:spPr/>
        <p:txBody>
          <a:bodyPr/>
          <a:lstStyle/>
          <a:p>
            <a:fld id="{1756C0B0-B3B6-46B7-99C5-3F3DB628BD12}" type="datetimeFigureOut">
              <a:rPr lang="en-US" smtClean="0"/>
              <a:t>2/11/2026</a:t>
            </a:fld>
            <a:endParaRPr lang="en-US"/>
          </a:p>
        </p:txBody>
      </p:sp>
      <p:sp>
        <p:nvSpPr>
          <p:cNvPr id="5" name="Footer Placeholder 4">
            <a:extLst>
              <a:ext uri="{FF2B5EF4-FFF2-40B4-BE49-F238E27FC236}">
                <a16:creationId xmlns:a16="http://schemas.microsoft.com/office/drawing/2014/main" id="{412527BC-5835-4AC0-A193-8C99106F5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781DE-AA61-4748-AF43-38B5D28A16E8}"/>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307968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C0BF-17CD-4AD2-AB58-609C32F031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37657C-8E42-4D62-A8BF-1ECA898291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54CBB0-7CE1-4115-9B83-742AF75B2C19}"/>
              </a:ext>
            </a:extLst>
          </p:cNvPr>
          <p:cNvSpPr>
            <a:spLocks noGrp="1"/>
          </p:cNvSpPr>
          <p:nvPr>
            <p:ph type="dt" sz="half" idx="10"/>
          </p:nvPr>
        </p:nvSpPr>
        <p:spPr/>
        <p:txBody>
          <a:bodyPr/>
          <a:lstStyle/>
          <a:p>
            <a:fld id="{1756C0B0-B3B6-46B7-99C5-3F3DB628BD12}" type="datetimeFigureOut">
              <a:rPr lang="en-US" smtClean="0"/>
              <a:t>2/11/2026</a:t>
            </a:fld>
            <a:endParaRPr lang="en-US"/>
          </a:p>
        </p:txBody>
      </p:sp>
      <p:sp>
        <p:nvSpPr>
          <p:cNvPr id="5" name="Footer Placeholder 4">
            <a:extLst>
              <a:ext uri="{FF2B5EF4-FFF2-40B4-BE49-F238E27FC236}">
                <a16:creationId xmlns:a16="http://schemas.microsoft.com/office/drawing/2014/main" id="{4CAF63E3-F7DE-4C9B-9C18-18FA39744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61319-8842-4DAC-9C6A-4AB502392167}"/>
              </a:ext>
            </a:extLst>
          </p:cNvPr>
          <p:cNvSpPr>
            <a:spLocks noGrp="1"/>
          </p:cNvSpPr>
          <p:nvPr>
            <p:ph type="sldNum" sz="quarter" idx="12"/>
          </p:nvPr>
        </p:nvSpPr>
        <p:spPr/>
        <p:txBody>
          <a:bodyPr/>
          <a:lstStyle/>
          <a:p>
            <a:fld id="{56BA9C5A-323B-423A-A87F-E74DC87E784D}" type="slidenum">
              <a:rPr lang="en-US" smtClean="0"/>
              <a:t>‹#›</a:t>
            </a:fld>
            <a:endParaRPr lang="en-US"/>
          </a:p>
        </p:txBody>
      </p:sp>
    </p:spTree>
    <p:extLst>
      <p:ext uri="{BB962C8B-B14F-4D97-AF65-F5344CB8AC3E}">
        <p14:creationId xmlns:p14="http://schemas.microsoft.com/office/powerpoint/2010/main" val="3274202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8406D-1846-474B-9738-EBCCDD6D6777}"/>
              </a:ext>
            </a:extLst>
          </p:cNvPr>
          <p:cNvSpPr>
            <a:spLocks noGrp="1"/>
          </p:cNvSpPr>
          <p:nvPr>
            <p:ph type="title"/>
          </p:nvPr>
        </p:nvSpPr>
        <p:spPr>
          <a:xfrm>
            <a:off x="388720" y="346597"/>
            <a:ext cx="10515600" cy="7931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FDB9B-4670-D641-99A6-8DE85A277C5D}"/>
              </a:ext>
            </a:extLst>
          </p:cNvPr>
          <p:cNvSpPr>
            <a:spLocks noGrp="1"/>
          </p:cNvSpPr>
          <p:nvPr>
            <p:ph type="body" idx="1"/>
          </p:nvPr>
        </p:nvSpPr>
        <p:spPr>
          <a:xfrm>
            <a:off x="383214" y="127466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94BF75-7E04-0441-81EB-C52E5636E9F7}"/>
              </a:ext>
            </a:extLst>
          </p:cNvPr>
          <p:cNvSpPr>
            <a:spLocks noGrp="1"/>
          </p:cNvSpPr>
          <p:nvPr>
            <p:ph type="sldNum" sz="quarter" idx="4"/>
          </p:nvPr>
        </p:nvSpPr>
        <p:spPr>
          <a:xfrm>
            <a:off x="9237323" y="6356350"/>
            <a:ext cx="2743200" cy="365125"/>
          </a:xfrm>
          <a:prstGeom prst="rect">
            <a:avLst/>
          </a:prstGeom>
        </p:spPr>
        <p:txBody>
          <a:bodyPr vert="horz" lIns="91440" tIns="45720" rIns="91440" bIns="45720" rtlCol="0" anchor="ctr"/>
          <a:lstStyle>
            <a:lvl1pPr algn="r">
              <a:defRPr sz="1200" b="1">
                <a:solidFill>
                  <a:schemeClr val="accent1">
                    <a:lumMod val="75000"/>
                  </a:schemeClr>
                </a:solidFill>
              </a:defRPr>
            </a:lvl1pPr>
          </a:lstStyle>
          <a:p>
            <a:fld id="{247BDB57-96A3-4E87-9C66-DB3ABE110F82}" type="slidenum">
              <a:rPr lang="en-US" smtClean="0"/>
              <a:t>‹#›</a:t>
            </a:fld>
            <a:endParaRPr lang="en-US"/>
          </a:p>
        </p:txBody>
      </p:sp>
    </p:spTree>
    <p:extLst>
      <p:ext uri="{BB962C8B-B14F-4D97-AF65-F5344CB8AC3E}">
        <p14:creationId xmlns:p14="http://schemas.microsoft.com/office/powerpoint/2010/main" val="3151882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34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Wingdings" pitchFamily="2" charset="2"/>
        <a:buChar char="§"/>
        <a:defRPr sz="2800" kern="1200">
          <a:solidFill>
            <a:schemeClr val="tx1"/>
          </a:solidFill>
          <a:latin typeface="+mn-lt"/>
          <a:ea typeface="+mn-ea"/>
          <a:cs typeface="+mn-cs"/>
        </a:defRPr>
      </a:lvl1pPr>
      <a:lvl2pPr marL="458788"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0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18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pos="312">
          <p15:clr>
            <a:srgbClr val="F26B43"/>
          </p15:clr>
        </p15:guide>
        <p15:guide id="3" orient="horz" pos="2260">
          <p15:clr>
            <a:srgbClr val="F26B43"/>
          </p15:clr>
        </p15:guide>
        <p15:guide id="4" pos="3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C3A72-8DA6-4B2C-B5D3-4F93FEC0FF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40BE64-C0E3-45F3-998C-4574CE61F3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756B1-724F-433E-B28B-0FEC29CB8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6C0B0-B3B6-46B7-99C5-3F3DB628BD12}" type="datetimeFigureOut">
              <a:rPr lang="en-US" smtClean="0"/>
              <a:t>2/11/2026</a:t>
            </a:fld>
            <a:endParaRPr lang="en-US"/>
          </a:p>
        </p:txBody>
      </p:sp>
      <p:sp>
        <p:nvSpPr>
          <p:cNvPr id="5" name="Footer Placeholder 4">
            <a:extLst>
              <a:ext uri="{FF2B5EF4-FFF2-40B4-BE49-F238E27FC236}">
                <a16:creationId xmlns:a16="http://schemas.microsoft.com/office/drawing/2014/main" id="{23C798AB-8118-47BD-8DB7-BBB11A4A38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B28265-92DC-45F8-A47D-FCB290EA02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A9C5A-323B-423A-A87F-E74DC87E784D}" type="slidenum">
              <a:rPr lang="en-US" smtClean="0"/>
              <a:t>‹#›</a:t>
            </a:fld>
            <a:endParaRPr lang="en-US"/>
          </a:p>
        </p:txBody>
      </p:sp>
    </p:spTree>
    <p:extLst>
      <p:ext uri="{BB962C8B-B14F-4D97-AF65-F5344CB8AC3E}">
        <p14:creationId xmlns:p14="http://schemas.microsoft.com/office/powerpoint/2010/main" val="53039170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8406D-1846-474B-9738-EBCCDD6D6777}"/>
              </a:ext>
            </a:extLst>
          </p:cNvPr>
          <p:cNvSpPr>
            <a:spLocks noGrp="1"/>
          </p:cNvSpPr>
          <p:nvPr>
            <p:ph type="title"/>
          </p:nvPr>
        </p:nvSpPr>
        <p:spPr>
          <a:xfrm>
            <a:off x="388720" y="346597"/>
            <a:ext cx="10515600" cy="7931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FDB9B-4670-D641-99A6-8DE85A277C5D}"/>
              </a:ext>
            </a:extLst>
          </p:cNvPr>
          <p:cNvSpPr>
            <a:spLocks noGrp="1"/>
          </p:cNvSpPr>
          <p:nvPr>
            <p:ph type="body" idx="1"/>
          </p:nvPr>
        </p:nvSpPr>
        <p:spPr>
          <a:xfrm>
            <a:off x="383214" y="127466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94BF75-7E04-0441-81EB-C52E5636E9F7}"/>
              </a:ext>
            </a:extLst>
          </p:cNvPr>
          <p:cNvSpPr>
            <a:spLocks noGrp="1"/>
          </p:cNvSpPr>
          <p:nvPr>
            <p:ph type="sldNum" sz="quarter" idx="4"/>
          </p:nvPr>
        </p:nvSpPr>
        <p:spPr>
          <a:xfrm>
            <a:off x="9237323" y="6356350"/>
            <a:ext cx="2743200" cy="365125"/>
          </a:xfrm>
          <a:prstGeom prst="rect">
            <a:avLst/>
          </a:prstGeom>
        </p:spPr>
        <p:txBody>
          <a:bodyPr vert="horz" lIns="91440" tIns="45720" rIns="91440" bIns="45720" rtlCol="0" anchor="ctr"/>
          <a:lstStyle>
            <a:lvl1pPr algn="r">
              <a:defRPr sz="1200" b="1">
                <a:solidFill>
                  <a:schemeClr val="accent1">
                    <a:lumMod val="75000"/>
                  </a:schemeClr>
                </a:solidFill>
              </a:defRPr>
            </a:lvl1pPr>
          </a:lstStyle>
          <a:p>
            <a:fld id="{F9A04110-284E-3741-8974-B7F2B05B0C74}" type="slidenum">
              <a:rPr lang="en-US" smtClean="0"/>
              <a:pPr/>
              <a:t>‹#›</a:t>
            </a:fld>
            <a:endParaRPr lang="en-US"/>
          </a:p>
        </p:txBody>
      </p:sp>
    </p:spTree>
    <p:extLst>
      <p:ext uri="{BB962C8B-B14F-4D97-AF65-F5344CB8AC3E}">
        <p14:creationId xmlns:p14="http://schemas.microsoft.com/office/powerpoint/2010/main" val="2401330145"/>
      </p:ext>
    </p:extLst>
  </p:cSld>
  <p:clrMap bg1="lt1" tx1="dk1" bg2="lt2" tx2="dk2" accent1="accent1" accent2="accent2" accent3="accent3" accent4="accent4" accent5="accent5" accent6="accent6" hlink="hlink" folHlink="folHlink"/>
  <p:sldLayoutIdLst>
    <p:sldLayoutId id="2147483681" r:id="rId1"/>
    <p:sldLayoutId id="2147483682" r:id="rId2"/>
  </p:sldLayoutIdLst>
  <p:hf hdr="0" ftr="0" dt="0"/>
  <p:txStyles>
    <p:titleStyle>
      <a:lvl1pPr algn="l" defTabSz="914400" rtl="0" eaLnBrk="1" latinLnBrk="0" hangingPunct="1">
        <a:lnSpc>
          <a:spcPct val="90000"/>
        </a:lnSpc>
        <a:spcBef>
          <a:spcPct val="0"/>
        </a:spcBef>
        <a:buNone/>
        <a:defRPr sz="34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Wingdings" pitchFamily="2" charset="2"/>
        <a:buChar char="§"/>
        <a:defRPr sz="2800" kern="1200">
          <a:solidFill>
            <a:schemeClr val="tx1"/>
          </a:solidFill>
          <a:latin typeface="+mn-lt"/>
          <a:ea typeface="+mn-ea"/>
          <a:cs typeface="+mn-cs"/>
        </a:defRPr>
      </a:lvl1pPr>
      <a:lvl2pPr marL="458788"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0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18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pos="312">
          <p15:clr>
            <a:srgbClr val="F26B43"/>
          </p15:clr>
        </p15:guide>
        <p15:guide id="3" orient="horz" pos="2260">
          <p15:clr>
            <a:srgbClr val="F26B43"/>
          </p15:clr>
        </p15:guide>
        <p15:guide id="4" pos="39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8406D-1846-474B-9738-EBCCDD6D6777}"/>
              </a:ext>
            </a:extLst>
          </p:cNvPr>
          <p:cNvSpPr>
            <a:spLocks noGrp="1"/>
          </p:cNvSpPr>
          <p:nvPr>
            <p:ph type="title"/>
          </p:nvPr>
        </p:nvSpPr>
        <p:spPr>
          <a:xfrm>
            <a:off x="388720" y="346597"/>
            <a:ext cx="10515600" cy="7931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CFDB9B-4670-D641-99A6-8DE85A277C5D}"/>
              </a:ext>
            </a:extLst>
          </p:cNvPr>
          <p:cNvSpPr>
            <a:spLocks noGrp="1"/>
          </p:cNvSpPr>
          <p:nvPr>
            <p:ph type="body" idx="1"/>
          </p:nvPr>
        </p:nvSpPr>
        <p:spPr>
          <a:xfrm>
            <a:off x="383214" y="127466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94BF75-7E04-0441-81EB-C52E5636E9F7}"/>
              </a:ext>
            </a:extLst>
          </p:cNvPr>
          <p:cNvSpPr>
            <a:spLocks noGrp="1"/>
          </p:cNvSpPr>
          <p:nvPr>
            <p:ph type="sldNum" sz="quarter" idx="4"/>
          </p:nvPr>
        </p:nvSpPr>
        <p:spPr>
          <a:xfrm>
            <a:off x="9237323" y="6356350"/>
            <a:ext cx="2743200" cy="365125"/>
          </a:xfrm>
          <a:prstGeom prst="rect">
            <a:avLst/>
          </a:prstGeom>
        </p:spPr>
        <p:txBody>
          <a:bodyPr vert="horz" lIns="91440" tIns="45720" rIns="91440" bIns="45720" rtlCol="0" anchor="ctr"/>
          <a:lstStyle>
            <a:lvl1pPr algn="r">
              <a:defRPr sz="1200" b="1">
                <a:solidFill>
                  <a:schemeClr val="accent1">
                    <a:lumMod val="75000"/>
                  </a:schemeClr>
                </a:solidFill>
              </a:defRPr>
            </a:lvl1pPr>
          </a:lstStyle>
          <a:p>
            <a:fld id="{F9A04110-284E-3741-8974-B7F2B05B0C74}" type="slidenum">
              <a:rPr lang="en-US" smtClean="0"/>
              <a:pPr/>
              <a:t>‹#›</a:t>
            </a:fld>
            <a:endParaRPr lang="en-US"/>
          </a:p>
        </p:txBody>
      </p:sp>
    </p:spTree>
    <p:extLst>
      <p:ext uri="{BB962C8B-B14F-4D97-AF65-F5344CB8AC3E}">
        <p14:creationId xmlns:p14="http://schemas.microsoft.com/office/powerpoint/2010/main" val="382575082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hf hdr="0" ftr="0" dt="0"/>
  <p:txStyles>
    <p:titleStyle>
      <a:lvl1pPr algn="l" defTabSz="914400" rtl="0" eaLnBrk="1" latinLnBrk="0" hangingPunct="1">
        <a:lnSpc>
          <a:spcPct val="90000"/>
        </a:lnSpc>
        <a:spcBef>
          <a:spcPct val="0"/>
        </a:spcBef>
        <a:buNone/>
        <a:defRPr sz="34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Wingdings" pitchFamily="2" charset="2"/>
        <a:buChar char="§"/>
        <a:defRPr sz="2800" kern="1200">
          <a:solidFill>
            <a:schemeClr val="tx1"/>
          </a:solidFill>
          <a:latin typeface="+mn-lt"/>
          <a:ea typeface="+mn-ea"/>
          <a:cs typeface="+mn-cs"/>
        </a:defRPr>
      </a:lvl1pPr>
      <a:lvl2pPr marL="458788" indent="-230188" algn="l" defTabSz="914400" rtl="0" eaLnBrk="1" latinLnBrk="0" hangingPunct="1">
        <a:lnSpc>
          <a:spcPct val="90000"/>
        </a:lnSpc>
        <a:spcBef>
          <a:spcPts val="500"/>
        </a:spcBef>
        <a:buClr>
          <a:schemeClr val="accent1">
            <a:lumMod val="75000"/>
          </a:schemeClr>
        </a:buClr>
        <a:buFont typeface="System Font Regular"/>
        <a:buChar char="–"/>
        <a:tabLst/>
        <a:defRPr sz="2400" kern="1200">
          <a:solidFill>
            <a:schemeClr val="tx1"/>
          </a:solidFill>
          <a:latin typeface="+mn-lt"/>
          <a:ea typeface="+mn-ea"/>
          <a:cs typeface="+mn-cs"/>
        </a:defRPr>
      </a:lvl2pPr>
      <a:lvl3pPr marL="688975"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2000" kern="1200">
          <a:solidFill>
            <a:schemeClr val="tx1"/>
          </a:solidFill>
          <a:latin typeface="+mn-lt"/>
          <a:ea typeface="+mn-ea"/>
          <a:cs typeface="+mn-cs"/>
        </a:defRPr>
      </a:lvl3pPr>
      <a:lvl4pPr marL="919163" indent="-230188" algn="l" defTabSz="914400" rtl="0" eaLnBrk="1" latinLnBrk="0" hangingPunct="1">
        <a:lnSpc>
          <a:spcPct val="90000"/>
        </a:lnSpc>
        <a:spcBef>
          <a:spcPts val="500"/>
        </a:spcBef>
        <a:buClr>
          <a:schemeClr val="accent1">
            <a:lumMod val="75000"/>
          </a:schemeClr>
        </a:buClr>
        <a:buFont typeface="System Font Regular"/>
        <a:buChar char="–"/>
        <a:tabLst/>
        <a:defRPr sz="1800" kern="1200">
          <a:solidFill>
            <a:schemeClr val="tx1"/>
          </a:solidFill>
          <a:latin typeface="+mn-lt"/>
          <a:ea typeface="+mn-ea"/>
          <a:cs typeface="+mn-cs"/>
        </a:defRPr>
      </a:lvl4pPr>
      <a:lvl5pPr marL="1149350" indent="-230188" algn="l" defTabSz="914400" rtl="0" eaLnBrk="1" latinLnBrk="0" hangingPunct="1">
        <a:lnSpc>
          <a:spcPct val="90000"/>
        </a:lnSpc>
        <a:spcBef>
          <a:spcPts val="500"/>
        </a:spcBef>
        <a:buClr>
          <a:schemeClr val="accent1">
            <a:lumMod val="75000"/>
          </a:schemeClr>
        </a:buClr>
        <a:buFont typeface="Wingdings"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pos="312">
          <p15:clr>
            <a:srgbClr val="F26B43"/>
          </p15:clr>
        </p15:guide>
        <p15:guide id="3" orient="horz" pos="2260">
          <p15:clr>
            <a:srgbClr val="F26B43"/>
          </p15:clr>
        </p15:guide>
        <p15:guide id="4"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president@spe.or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12"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jpg"/><Relationship Id="rId11" Type="http://schemas.openxmlformats.org/officeDocument/2006/relationships/image" Target="../media/image22.jpg"/><Relationship Id="rId5" Type="http://schemas.openxmlformats.org/officeDocument/2006/relationships/image" Target="../media/image16.jp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jp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4.jp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0.jpg"/><Relationship Id="rId4" Type="http://schemas.openxmlformats.org/officeDocument/2006/relationships/image" Target="../media/image25.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3.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10.jpg"/><Relationship Id="rId3" Type="http://schemas.openxmlformats.org/officeDocument/2006/relationships/image" Target="../media/image27.jpg"/><Relationship Id="rId7" Type="http://schemas.openxmlformats.org/officeDocument/2006/relationships/image" Target="../media/image31.jpg"/><Relationship Id="rId12"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0.jpg"/><Relationship Id="rId11" Type="http://schemas.openxmlformats.org/officeDocument/2006/relationships/image" Target="../media/image34.jpeg"/><Relationship Id="rId5" Type="http://schemas.openxmlformats.org/officeDocument/2006/relationships/image" Target="../media/image29.png"/><Relationship Id="rId10" Type="http://schemas.openxmlformats.org/officeDocument/2006/relationships/image" Target="../media/image33.jpeg"/><Relationship Id="rId4" Type="http://schemas.openxmlformats.org/officeDocument/2006/relationships/image" Target="../media/image28.jpg"/><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2.jp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5.jp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A3D4E-1323-43DA-81E4-B4DB1E5907B3}"/>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SPE Board of Directors Meeting, January 2026</a:t>
            </a:r>
          </a:p>
        </p:txBody>
      </p:sp>
      <p:sp>
        <p:nvSpPr>
          <p:cNvPr id="2" name="Content Placeholder 1">
            <a:extLst>
              <a:ext uri="{FF2B5EF4-FFF2-40B4-BE49-F238E27FC236}">
                <a16:creationId xmlns:a16="http://schemas.microsoft.com/office/drawing/2014/main" id="{DDB18A50-74BD-499E-8930-167F922D23E4}"/>
              </a:ext>
            </a:extLst>
          </p:cNvPr>
          <p:cNvSpPr>
            <a:spLocks noGrp="1"/>
          </p:cNvSpPr>
          <p:nvPr>
            <p:ph sz="half" idx="1"/>
          </p:nvPr>
        </p:nvSpPr>
        <p:spPr>
          <a:xfrm>
            <a:off x="315192" y="1464734"/>
            <a:ext cx="8730233" cy="4351338"/>
          </a:xfrm>
        </p:spPr>
        <p:txBody>
          <a:bodyPr vert="horz" lIns="91440" tIns="45720" rIns="91440" bIns="45720" rtlCol="0" anchor="t">
            <a:no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Sharing </a:t>
            </a:r>
            <a:r>
              <a:rPr lang="en-US" sz="2800" dirty="0">
                <a:latin typeface="Calibri" panose="020F0502020204030204" pitchFamily="34" charset="0"/>
                <a:ea typeface="Calibri" panose="020F0502020204030204" pitchFamily="34" charset="0"/>
                <a:cs typeface="Times New Roman" panose="02020603050405020304" pitchFamily="18" charset="0"/>
              </a:rPr>
              <a:t>highlights from </a:t>
            </a:r>
            <a:r>
              <a:rPr lang="en-US" sz="2800" dirty="0">
                <a:effectLst/>
                <a:latin typeface="Calibri" panose="020F0502020204030204" pitchFamily="34" charset="0"/>
                <a:ea typeface="Calibri" panose="020F0502020204030204" pitchFamily="34" charset="0"/>
                <a:cs typeface="Times New Roman" panose="02020603050405020304" pitchFamily="18" charset="0"/>
              </a:rPr>
              <a:t>the following board committees:</a:t>
            </a:r>
          </a:p>
          <a:p>
            <a:pPr marL="571500" lvl="1" indent="-342900">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Membership and Engagement</a:t>
            </a:r>
          </a:p>
          <a:p>
            <a:pPr marL="571500" lvl="1" indent="-342900">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Technical </a:t>
            </a:r>
            <a:r>
              <a:rPr lang="en-US" sz="2400" dirty="0">
                <a:latin typeface="Calibri" panose="020F0502020204030204" pitchFamily="34" charset="0"/>
                <a:ea typeface="Calibri" panose="020F0502020204030204" pitchFamily="34" charset="0"/>
                <a:cs typeface="Times New Roman" panose="02020603050405020304" pitchFamily="18" charset="0"/>
              </a:rPr>
              <a:t>Content </a:t>
            </a:r>
          </a:p>
          <a:p>
            <a:pPr marL="571500" lvl="1" indent="-342900">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Finance</a:t>
            </a:r>
          </a:p>
          <a:p>
            <a:pPr marL="571500" lvl="1" indent="-342900">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Audit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1">
              <a:buFont typeface="Wingdings" panose="05000000000000000000" pitchFamily="2" charset="2"/>
              <a:buChar char="Ø"/>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Calibri" panose="020F0502020204030204" pitchFamily="34" charset="0"/>
                <a:ea typeface="Calibri" panose="020F0502020204030204" pitchFamily="34" charset="0"/>
                <a:cs typeface="Times New Roman" panose="02020603050405020304" pitchFamily="18" charset="0"/>
              </a:rPr>
              <a:t>Coordination meetings held for:</a:t>
            </a:r>
          </a:p>
          <a:p>
            <a:pPr marL="571500" lvl="1" indent="-342900">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Regional Directors</a:t>
            </a:r>
          </a:p>
          <a:p>
            <a:pPr marL="571500" lvl="1" indent="-342900">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Technical Directors </a:t>
            </a:r>
          </a:p>
          <a:p>
            <a:pPr marL="0" indent="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Please send feedback to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3"/>
              </a:rPr>
              <a:t>president@spe.org</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9A766B60-89CA-5895-9275-6BA4A8417D1A}"/>
              </a:ext>
            </a:extLst>
          </p:cNvPr>
          <p:cNvSpPr txBox="1"/>
          <p:nvPr/>
        </p:nvSpPr>
        <p:spPr bwMode="auto">
          <a:xfrm>
            <a:off x="9045425" y="4445016"/>
            <a:ext cx="1968622" cy="706026"/>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b="1" dirty="0">
                <a:solidFill>
                  <a:srgbClr val="000000"/>
                </a:solidFill>
                <a:latin typeface="Arial" panose="020B0604020202020204" pitchFamily="34" charset="0"/>
                <a:cs typeface="Arial" panose="020B0604020202020204" pitchFamily="34" charset="0"/>
              </a:rPr>
              <a:t>Dr. Jennifer Miskimins</a:t>
            </a:r>
          </a:p>
          <a:p>
            <a:pPr algn="ctr" defTabSz="685800" fontAlgn="base">
              <a:spcBef>
                <a:spcPct val="0"/>
              </a:spcBef>
              <a:spcAft>
                <a:spcPct val="0"/>
              </a:spcAft>
              <a:defRPr/>
            </a:pPr>
            <a:r>
              <a:rPr lang="en-US" sz="1400" dirty="0">
                <a:solidFill>
                  <a:srgbClr val="000000"/>
                </a:solidFill>
                <a:latin typeface="Arial" panose="020B0604020202020204" pitchFamily="34" charset="0"/>
                <a:cs typeface="Arial" panose="020B0604020202020204" pitchFamily="34" charset="0"/>
              </a:rPr>
              <a:t>2026 SPE President</a:t>
            </a:r>
            <a:endParaRPr lang="en-US" sz="1400" dirty="0">
              <a:solidFill>
                <a:prstClr val="black"/>
              </a:solidFill>
              <a:latin typeface="Arial" panose="020B0604020202020204" pitchFamily="34" charset="0"/>
              <a:cs typeface="Arial" panose="020B0604020202020204" pitchFamily="34" charset="0"/>
            </a:endParaRPr>
          </a:p>
        </p:txBody>
      </p:sp>
      <p:pic>
        <p:nvPicPr>
          <p:cNvPr id="4" name="Picture 3" descr="A close-up of a person&#10;&#10;Description automatically generated">
            <a:extLst>
              <a:ext uri="{FF2B5EF4-FFF2-40B4-BE49-F238E27FC236}">
                <a16:creationId xmlns:a16="http://schemas.microsoft.com/office/drawing/2014/main" id="{0AD4B942-CCE1-FB39-0CA0-7C55E39CA4D0}"/>
              </a:ext>
            </a:extLst>
          </p:cNvPr>
          <p:cNvPicPr>
            <a:picLocks noChangeAspect="1"/>
          </p:cNvPicPr>
          <p:nvPr/>
        </p:nvPicPr>
        <p:blipFill>
          <a:blip r:embed="rId4"/>
          <a:stretch>
            <a:fillRect/>
          </a:stretch>
        </p:blipFill>
        <p:spPr>
          <a:xfrm>
            <a:off x="8836444" y="2187951"/>
            <a:ext cx="2386584" cy="2257065"/>
          </a:xfrm>
          <a:prstGeom prst="ellipse">
            <a:avLst/>
          </a:prstGeom>
          <a:ln>
            <a:noFill/>
          </a:ln>
          <a:effectLst>
            <a:softEdge rad="112500"/>
          </a:effectLst>
        </p:spPr>
      </p:pic>
    </p:spTree>
    <p:extLst>
      <p:ext uri="{BB962C8B-B14F-4D97-AF65-F5344CB8AC3E}">
        <p14:creationId xmlns:p14="http://schemas.microsoft.com/office/powerpoint/2010/main" val="1529980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A3D4E-1323-43DA-81E4-B4DB1E5907B3}"/>
              </a:ext>
            </a:extLst>
          </p:cNvPr>
          <p:cNvSpPr>
            <a:spLocks noGrp="1"/>
          </p:cNvSpPr>
          <p:nvPr>
            <p:ph type="title"/>
          </p:nvPr>
        </p:nvSpPr>
        <p:spPr>
          <a:xfrm>
            <a:off x="165298" y="148442"/>
            <a:ext cx="11101665" cy="793115"/>
          </a:xfrm>
        </p:spPr>
        <p:txBody>
          <a:bodyPr>
            <a:normAutofit/>
          </a:bodyPr>
          <a:lstStyle/>
          <a:p>
            <a:r>
              <a:rPr lang="en-US" sz="2800" b="1" dirty="0">
                <a:latin typeface="Arial" panose="020B0604020202020204" pitchFamily="34" charset="0"/>
                <a:cs typeface="Arial" panose="020B0604020202020204" pitchFamily="34" charset="0"/>
              </a:rPr>
              <a:t>Membership &amp; Engagement Committee – January 2026</a:t>
            </a:r>
          </a:p>
        </p:txBody>
      </p:sp>
      <p:sp>
        <p:nvSpPr>
          <p:cNvPr id="2" name="Content Placeholder 1">
            <a:extLst>
              <a:ext uri="{FF2B5EF4-FFF2-40B4-BE49-F238E27FC236}">
                <a16:creationId xmlns:a16="http://schemas.microsoft.com/office/drawing/2014/main" id="{DDB18A50-74BD-499E-8930-167F922D23E4}"/>
              </a:ext>
            </a:extLst>
          </p:cNvPr>
          <p:cNvSpPr>
            <a:spLocks noGrp="1"/>
          </p:cNvSpPr>
          <p:nvPr>
            <p:ph sz="half" idx="1"/>
          </p:nvPr>
        </p:nvSpPr>
        <p:spPr>
          <a:xfrm>
            <a:off x="165297" y="1231143"/>
            <a:ext cx="7671621" cy="5329819"/>
          </a:xfrm>
        </p:spPr>
        <p:txBody>
          <a:bodyPr vert="horz" lIns="91440" tIns="45720" rIns="91440" bIns="45720" rtlCol="0" anchor="t">
            <a:noAutofit/>
          </a:bodyPr>
          <a:lstStyle/>
          <a:p>
            <a:pPr>
              <a:spcBef>
                <a:spcPts val="600"/>
              </a:spcBef>
              <a:spcAft>
                <a:spcPts val="600"/>
              </a:spcAft>
              <a:buFont typeface="Wingdings" panose="05000000000000000000" pitchFamily="2" charset="2"/>
              <a:buChar char="Ø"/>
            </a:pPr>
            <a:r>
              <a:rPr lang="en-US" sz="1100" dirty="0"/>
              <a:t>Approved and recommended to the Board of Directors:</a:t>
            </a:r>
          </a:p>
          <a:p>
            <a:pPr>
              <a:lnSpc>
                <a:spcPct val="100000"/>
              </a:lnSpc>
              <a:spcBef>
                <a:spcPts val="0"/>
              </a:spcBef>
            </a:pPr>
            <a:r>
              <a:rPr lang="en-US" sz="1100" dirty="0">
                <a:ea typeface="Calibri"/>
                <a:cs typeface="Calibri"/>
              </a:rPr>
              <a:t>Sunsetting the Section Rebates Program, and the creation of a new grant program based on a flat rate per section, which excludes sections with more than 1,000 members.</a:t>
            </a:r>
          </a:p>
          <a:p>
            <a:pPr>
              <a:lnSpc>
                <a:spcPct val="100000"/>
              </a:lnSpc>
              <a:spcBef>
                <a:spcPts val="0"/>
              </a:spcBef>
            </a:pPr>
            <a:r>
              <a:rPr lang="en-US" sz="1100" dirty="0">
                <a:ea typeface="Calibri"/>
                <a:cs typeface="Calibri"/>
              </a:rPr>
              <a:t>The new Student Dues Structure to be implemented for FY2027. The high-income (category 1) tier fee will be USD 25, the upper middle (category 2) tier fee will be USD 15, the lower middle (category 3) tier fee will be USD 10, and the low (category 4) tier fee of USD 5. SPE will cover the category 4 fee for the next three years (2027-29) and reassess after this period.</a:t>
            </a:r>
          </a:p>
          <a:p>
            <a:pPr>
              <a:lnSpc>
                <a:spcPct val="100000"/>
              </a:lnSpc>
              <a:spcBef>
                <a:spcPts val="0"/>
              </a:spcBef>
            </a:pPr>
            <a:r>
              <a:rPr lang="en-US" sz="1100" dirty="0">
                <a:ea typeface="Calibri"/>
                <a:cs typeface="Calibri"/>
              </a:rPr>
              <a:t>Recommendation on Faculty Dues Waiver: That the Board Committee on Membership and Engagement approves that faculty advisors of student chapters will be assessed a professional member fee that is equivalent to the new (2027) student fee amounts.</a:t>
            </a:r>
          </a:p>
          <a:p>
            <a:pPr>
              <a:lnSpc>
                <a:spcPct val="100000"/>
              </a:lnSpc>
              <a:spcBef>
                <a:spcPts val="0"/>
              </a:spcBef>
            </a:pPr>
            <a:r>
              <a:rPr lang="en-US" sz="1100" dirty="0">
                <a:ea typeface="Calibri"/>
                <a:cs typeface="Calibri"/>
              </a:rPr>
              <a:t>Recommendation on the Distinguished Lecturer Program: That the Board Committee on Membership and Engagement approves reducing the number of distinguished lecturers to a maximum of 22 per season.</a:t>
            </a:r>
            <a:endParaRPr lang="en-US" sz="1100" dirty="0"/>
          </a:p>
          <a:p>
            <a:pPr>
              <a:spcBef>
                <a:spcPts val="600"/>
              </a:spcBef>
              <a:spcAft>
                <a:spcPts val="600"/>
              </a:spcAft>
              <a:buFont typeface="Wingdings" panose="05000000000000000000" pitchFamily="2" charset="2"/>
              <a:buChar char="Ø"/>
            </a:pPr>
            <a:r>
              <a:rPr lang="en-US" sz="1100" dirty="0"/>
              <a:t>Declined: </a:t>
            </a:r>
          </a:p>
          <a:p>
            <a:pPr>
              <a:spcBef>
                <a:spcPts val="600"/>
              </a:spcBef>
              <a:spcAft>
                <a:spcPts val="600"/>
              </a:spcAft>
            </a:pPr>
            <a:r>
              <a:rPr lang="en-US" sz="1100" dirty="0"/>
              <a:t>The Board Committee declined a recommendation to change Student Member Criteria in the SPE Bylaws from “carry at least 30%...” to “carry at least 50% of a normal full-time academic load” for student membership eligibility. </a:t>
            </a:r>
          </a:p>
          <a:p>
            <a:pPr>
              <a:spcBef>
                <a:spcPts val="600"/>
              </a:spcBef>
              <a:spcAft>
                <a:spcPts val="600"/>
              </a:spcAft>
              <a:buFont typeface="Wingdings" panose="05000000000000000000" pitchFamily="2" charset="2"/>
              <a:buChar char="Ø"/>
            </a:pPr>
            <a:r>
              <a:rPr lang="en-US" sz="1100" dirty="0"/>
              <a:t>Other topics reviewed/report/updates: </a:t>
            </a:r>
          </a:p>
          <a:p>
            <a:pPr>
              <a:lnSpc>
                <a:spcPct val="100000"/>
              </a:lnSpc>
              <a:spcBef>
                <a:spcPts val="0"/>
              </a:spcBef>
            </a:pPr>
            <a:r>
              <a:rPr lang="en-US" sz="1100" dirty="0"/>
              <a:t>Discussed the classification of young professionals and create different value propositions for each career stage. Next step for staff to discuss this segmentation with the YP Committee and revert to M&amp;E with a proposal at a virtual April meeting. Discussed new ways to organize mentorship for YPs including a “Bring a YP” program at SPE events.</a:t>
            </a:r>
          </a:p>
          <a:p>
            <a:pPr lvl="0">
              <a:lnSpc>
                <a:spcPct val="100000"/>
              </a:lnSpc>
              <a:spcBef>
                <a:spcPts val="0"/>
              </a:spcBef>
              <a:buClr>
                <a:srgbClr val="4472C4">
                  <a:lumMod val="75000"/>
                </a:srgbClr>
              </a:buClr>
              <a:defRPr/>
            </a:pPr>
            <a:r>
              <a:rPr lang="en-US" sz="1100" dirty="0">
                <a:solidFill>
                  <a:prstClr val="black"/>
                </a:solidFill>
              </a:rPr>
              <a:t>Report on staff restructure for Member Experience and Communications.</a:t>
            </a:r>
          </a:p>
          <a:p>
            <a:pPr lvl="0">
              <a:lnSpc>
                <a:spcPct val="100000"/>
              </a:lnSpc>
              <a:spcBef>
                <a:spcPts val="0"/>
              </a:spcBef>
              <a:buClr>
                <a:srgbClr val="4472C4">
                  <a:lumMod val="75000"/>
                </a:srgbClr>
              </a:buClr>
              <a:defRPr/>
            </a:pPr>
            <a:r>
              <a:rPr lang="en-US" sz="1100" dirty="0">
                <a:solidFill>
                  <a:prstClr val="black"/>
                </a:solidFill>
              </a:rPr>
              <a:t>Report on the results of SPE's pilot behavior-led member engagement campaign, which showed strong member engagement and will inform future marketing efforts.</a:t>
            </a:r>
          </a:p>
          <a:p>
            <a:pPr lvl="0">
              <a:lnSpc>
                <a:spcPct val="100000"/>
              </a:lnSpc>
              <a:spcBef>
                <a:spcPts val="0"/>
              </a:spcBef>
              <a:buClr>
                <a:srgbClr val="4472C4">
                  <a:lumMod val="75000"/>
                </a:srgbClr>
              </a:buClr>
              <a:defRPr/>
            </a:pPr>
            <a:r>
              <a:rPr lang="en-US" sz="1100" dirty="0">
                <a:solidFill>
                  <a:prstClr val="black"/>
                </a:solidFill>
              </a:rPr>
              <a:t>For section name changes, requests can now be approved regionally by the respective RD; no need to go through the international board. </a:t>
            </a:r>
            <a:endParaRPr lang="en-US" sz="1100" dirty="0"/>
          </a:p>
          <a:p>
            <a:pPr marL="0" indent="0">
              <a:spcAft>
                <a:spcPts val="600"/>
              </a:spcAft>
              <a:buNone/>
            </a:pPr>
            <a:endParaRPr lang="en-US" sz="1050" dirty="0"/>
          </a:p>
        </p:txBody>
      </p:sp>
      <p:sp>
        <p:nvSpPr>
          <p:cNvPr id="31" name="TextBox 30">
            <a:extLst>
              <a:ext uri="{FF2B5EF4-FFF2-40B4-BE49-F238E27FC236}">
                <a16:creationId xmlns:a16="http://schemas.microsoft.com/office/drawing/2014/main" id="{B8AF2CD6-EA57-3A17-8803-C4EA428CACBC}"/>
              </a:ext>
            </a:extLst>
          </p:cNvPr>
          <p:cNvSpPr txBox="1"/>
          <p:nvPr/>
        </p:nvSpPr>
        <p:spPr bwMode="auto">
          <a:xfrm>
            <a:off x="8141287" y="2534190"/>
            <a:ext cx="1164962" cy="368250"/>
          </a:xfrm>
          <a:prstGeom prst="rect">
            <a:avLst/>
          </a:prstGeom>
          <a:noFill/>
          <a:ln w="3175">
            <a:noFill/>
          </a:ln>
        </p:spPr>
        <p:txBody>
          <a:bodyPr wrap="none" lIns="27000" tIns="27000" rIns="0" bIns="0" rtlCol="0">
            <a:noAutofit/>
          </a:bodyPr>
          <a:lstStyle/>
          <a:p>
            <a:pPr lvl="0" algn="ctr" defTabSz="685800" fontAlgn="base">
              <a:spcBef>
                <a:spcPct val="0"/>
              </a:spcBef>
              <a:spcAft>
                <a:spcPct val="0"/>
              </a:spcAft>
              <a:defRPr/>
            </a:pPr>
            <a:r>
              <a:rPr lang="en-US" sz="1050" dirty="0">
                <a:solidFill>
                  <a:prstClr val="black"/>
                </a:solidFill>
                <a:latin typeface="Arial" panose="020B0604020202020204" pitchFamily="34" charset="0"/>
                <a:cs typeface="Arial" panose="020B0604020202020204" pitchFamily="34" charset="0"/>
              </a:rPr>
              <a:t>Pierre Emmanuel </a:t>
            </a:r>
            <a:r>
              <a:rPr lang="en-US" sz="1050" dirty="0" err="1">
                <a:solidFill>
                  <a:prstClr val="black"/>
                </a:solidFill>
                <a:latin typeface="Arial" panose="020B0604020202020204" pitchFamily="34" charset="0"/>
                <a:cs typeface="Arial" panose="020B0604020202020204" pitchFamily="34" charset="0"/>
              </a:rPr>
              <a:t>d’Huart</a:t>
            </a:r>
            <a:endParaRPr lang="en-US" sz="1050" dirty="0">
              <a:solidFill>
                <a:prstClr val="black"/>
              </a:solidFill>
              <a:latin typeface="Arial" panose="020B0604020202020204" pitchFamily="34" charset="0"/>
              <a:cs typeface="Arial" panose="020B0604020202020204" pitchFamily="34" charset="0"/>
            </a:endParaRPr>
          </a:p>
          <a:p>
            <a:pPr lvl="0" algn="ctr" defTabSz="685800" fontAlgn="base">
              <a:spcBef>
                <a:spcPct val="0"/>
              </a:spcBef>
              <a:spcAft>
                <a:spcPct val="0"/>
              </a:spcAft>
              <a:defRPr/>
            </a:pPr>
            <a:r>
              <a:rPr lang="en-US" sz="1050" dirty="0">
                <a:solidFill>
                  <a:prstClr val="black"/>
                </a:solidFill>
                <a:latin typeface="Arial" panose="020B0604020202020204" pitchFamily="34" charset="0"/>
                <a:cs typeface="Arial" panose="020B0604020202020204" pitchFamily="34" charset="0"/>
              </a:rPr>
              <a:t>(Chair)</a:t>
            </a:r>
          </a:p>
        </p:txBody>
      </p:sp>
      <p:sp>
        <p:nvSpPr>
          <p:cNvPr id="34" name="TextBox 33">
            <a:extLst>
              <a:ext uri="{FF2B5EF4-FFF2-40B4-BE49-F238E27FC236}">
                <a16:creationId xmlns:a16="http://schemas.microsoft.com/office/drawing/2014/main" id="{EA376231-4013-A88F-1610-4D343BE046CF}"/>
              </a:ext>
            </a:extLst>
          </p:cNvPr>
          <p:cNvSpPr txBox="1"/>
          <p:nvPr/>
        </p:nvSpPr>
        <p:spPr bwMode="auto">
          <a:xfrm>
            <a:off x="10896350" y="5223334"/>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50" dirty="0">
                <a:solidFill>
                  <a:srgbClr val="000000"/>
                </a:solidFill>
                <a:latin typeface="Arial" panose="020B0604020202020204" pitchFamily="34" charset="0"/>
                <a:cs typeface="Arial" panose="020B0604020202020204" pitchFamily="34" charset="0"/>
              </a:rPr>
              <a:t>Carlos Torres</a:t>
            </a:r>
            <a:endParaRPr lang="en-US" sz="1050" dirty="0">
              <a:solidFill>
                <a:prstClr val="black"/>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9A766B60-89CA-5895-9275-6BA4A8417D1A}"/>
              </a:ext>
            </a:extLst>
          </p:cNvPr>
          <p:cNvSpPr txBox="1"/>
          <p:nvPr/>
        </p:nvSpPr>
        <p:spPr bwMode="auto">
          <a:xfrm>
            <a:off x="8167018" y="3995802"/>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50" dirty="0">
                <a:solidFill>
                  <a:prstClr val="black"/>
                </a:solidFill>
                <a:latin typeface="Arial" panose="020B0604020202020204" pitchFamily="34" charset="0"/>
                <a:cs typeface="Arial" panose="020B0604020202020204" pitchFamily="34" charset="0"/>
              </a:rPr>
              <a:t>Olivier Houze</a:t>
            </a:r>
          </a:p>
        </p:txBody>
      </p:sp>
      <p:sp>
        <p:nvSpPr>
          <p:cNvPr id="44" name="TextBox 43">
            <a:extLst>
              <a:ext uri="{FF2B5EF4-FFF2-40B4-BE49-F238E27FC236}">
                <a16:creationId xmlns:a16="http://schemas.microsoft.com/office/drawing/2014/main" id="{99CC6CD2-2E00-6149-A1B8-68AAAA396C6A}"/>
              </a:ext>
            </a:extLst>
          </p:cNvPr>
          <p:cNvSpPr txBox="1"/>
          <p:nvPr/>
        </p:nvSpPr>
        <p:spPr bwMode="auto">
          <a:xfrm>
            <a:off x="9568625" y="2534190"/>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50" dirty="0">
                <a:solidFill>
                  <a:prstClr val="black"/>
                </a:solidFill>
                <a:latin typeface="Arial" panose="020B0604020202020204" pitchFamily="34" charset="0"/>
                <a:cs typeface="Arial" panose="020B0604020202020204" pitchFamily="34" charset="0"/>
              </a:rPr>
              <a:t>Linda </a:t>
            </a:r>
            <a:r>
              <a:rPr lang="en-US" sz="1050" dirty="0" err="1">
                <a:solidFill>
                  <a:prstClr val="black"/>
                </a:solidFill>
                <a:latin typeface="Arial" panose="020B0604020202020204" pitchFamily="34" charset="0"/>
                <a:cs typeface="Arial" panose="020B0604020202020204" pitchFamily="34" charset="0"/>
              </a:rPr>
              <a:t>Battalora</a:t>
            </a:r>
            <a:endParaRPr lang="en-US" sz="1050" dirty="0">
              <a:solidFill>
                <a:prstClr val="black"/>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A89305EA-4BA4-DF2A-B6E6-9723B67D08BE}"/>
              </a:ext>
            </a:extLst>
          </p:cNvPr>
          <p:cNvSpPr txBox="1"/>
          <p:nvPr/>
        </p:nvSpPr>
        <p:spPr bwMode="auto">
          <a:xfrm>
            <a:off x="9584887" y="3961994"/>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50" dirty="0">
                <a:solidFill>
                  <a:prstClr val="black"/>
                </a:solidFill>
                <a:latin typeface="Arial" panose="020B0604020202020204" pitchFamily="34" charset="0"/>
                <a:cs typeface="Arial" panose="020B0604020202020204" pitchFamily="34" charset="0"/>
              </a:rPr>
              <a:t>Hazli Sham Kassim</a:t>
            </a:r>
          </a:p>
        </p:txBody>
      </p:sp>
      <p:sp>
        <p:nvSpPr>
          <p:cNvPr id="52" name="TextBox 51">
            <a:extLst>
              <a:ext uri="{FF2B5EF4-FFF2-40B4-BE49-F238E27FC236}">
                <a16:creationId xmlns:a16="http://schemas.microsoft.com/office/drawing/2014/main" id="{9BDCF4A4-A79A-14F2-C6D9-8406EA12388C}"/>
              </a:ext>
            </a:extLst>
          </p:cNvPr>
          <p:cNvSpPr txBox="1"/>
          <p:nvPr/>
        </p:nvSpPr>
        <p:spPr bwMode="auto">
          <a:xfrm>
            <a:off x="10834699" y="2566088"/>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50" dirty="0">
                <a:solidFill>
                  <a:prstClr val="black"/>
                </a:solidFill>
                <a:latin typeface="Arial" panose="020B0604020202020204" pitchFamily="34" charset="0"/>
                <a:cs typeface="Arial" panose="020B0604020202020204" pitchFamily="34" charset="0"/>
              </a:rPr>
              <a:t>Sushma Bhan</a:t>
            </a:r>
          </a:p>
        </p:txBody>
      </p:sp>
      <p:sp>
        <p:nvSpPr>
          <p:cNvPr id="53" name="TextBox 52">
            <a:extLst>
              <a:ext uri="{FF2B5EF4-FFF2-40B4-BE49-F238E27FC236}">
                <a16:creationId xmlns:a16="http://schemas.microsoft.com/office/drawing/2014/main" id="{148EE407-D573-8F0B-A759-1193D4FB4002}"/>
              </a:ext>
            </a:extLst>
          </p:cNvPr>
          <p:cNvSpPr txBox="1"/>
          <p:nvPr/>
        </p:nvSpPr>
        <p:spPr bwMode="auto">
          <a:xfrm>
            <a:off x="8159420" y="5223334"/>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50" dirty="0">
                <a:solidFill>
                  <a:prstClr val="black"/>
                </a:solidFill>
                <a:latin typeface="Arial"/>
                <a:cs typeface="Arial"/>
              </a:rPr>
              <a:t>Carlos Pedroso</a:t>
            </a:r>
          </a:p>
        </p:txBody>
      </p:sp>
      <p:sp>
        <p:nvSpPr>
          <p:cNvPr id="55" name="TextBox 54">
            <a:extLst>
              <a:ext uri="{FF2B5EF4-FFF2-40B4-BE49-F238E27FC236}">
                <a16:creationId xmlns:a16="http://schemas.microsoft.com/office/drawing/2014/main" id="{6C9B48EF-2327-AEE1-07D8-8DA8758FF409}"/>
              </a:ext>
            </a:extLst>
          </p:cNvPr>
          <p:cNvSpPr txBox="1"/>
          <p:nvPr/>
        </p:nvSpPr>
        <p:spPr bwMode="auto">
          <a:xfrm>
            <a:off x="9536985" y="5223334"/>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50" dirty="0">
                <a:solidFill>
                  <a:prstClr val="black"/>
                </a:solidFill>
                <a:latin typeface="Arial" panose="020B0604020202020204" pitchFamily="34" charset="0"/>
                <a:cs typeface="Arial" panose="020B0604020202020204" pitchFamily="34" charset="0"/>
              </a:rPr>
              <a:t>Gregory Stephenson</a:t>
            </a:r>
          </a:p>
          <a:p>
            <a:pPr algn="ctr" defTabSz="685800" fontAlgn="base">
              <a:spcBef>
                <a:spcPct val="0"/>
              </a:spcBef>
              <a:spcAft>
                <a:spcPct val="0"/>
              </a:spcAft>
              <a:defRPr/>
            </a:pPr>
            <a:r>
              <a:rPr lang="en-US" sz="1050" b="0" i="0" dirty="0">
                <a:solidFill>
                  <a:srgbClr val="000000"/>
                </a:solidFill>
                <a:effectLst/>
                <a:latin typeface="Arial" panose="020B0604020202020204" pitchFamily="34" charset="0"/>
                <a:cs typeface="Arial" panose="020B0604020202020204" pitchFamily="34" charset="0"/>
              </a:rPr>
              <a:t> </a:t>
            </a:r>
            <a:endParaRPr lang="en-US" sz="1050" dirty="0">
              <a:solidFill>
                <a:prstClr val="black"/>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2A522D4-8839-BDBE-D1AF-DBE86CB71BE6}"/>
              </a:ext>
            </a:extLst>
          </p:cNvPr>
          <p:cNvSpPr txBox="1"/>
          <p:nvPr/>
        </p:nvSpPr>
        <p:spPr bwMode="auto">
          <a:xfrm>
            <a:off x="10973965" y="3946168"/>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50" dirty="0">
                <a:solidFill>
                  <a:prstClr val="black"/>
                </a:solidFill>
                <a:latin typeface="Arial" panose="020B0604020202020204" pitchFamily="34" charset="0"/>
                <a:cs typeface="Arial" panose="020B0604020202020204" pitchFamily="34" charset="0"/>
              </a:rPr>
              <a:t>Maged </a:t>
            </a:r>
            <a:r>
              <a:rPr lang="en-US" sz="1050" dirty="0" err="1">
                <a:solidFill>
                  <a:prstClr val="black"/>
                </a:solidFill>
                <a:latin typeface="Arial" panose="020B0604020202020204" pitchFamily="34" charset="0"/>
                <a:cs typeface="Arial" panose="020B0604020202020204" pitchFamily="34" charset="0"/>
              </a:rPr>
              <a:t>Mabrook</a:t>
            </a:r>
            <a:endParaRPr lang="en-US" sz="1050" dirty="0">
              <a:solidFill>
                <a:prstClr val="black"/>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9C297FF-E4E1-4039-6BC0-285EBF091830}"/>
              </a:ext>
            </a:extLst>
          </p:cNvPr>
          <p:cNvPicPr>
            <a:picLocks noChangeAspect="1"/>
          </p:cNvPicPr>
          <p:nvPr/>
        </p:nvPicPr>
        <p:blipFill>
          <a:blip r:embed="rId3"/>
          <a:srcRect l="10092" t="3989" r="10865" b="16237"/>
          <a:stretch>
            <a:fillRect/>
          </a:stretch>
        </p:blipFill>
        <p:spPr>
          <a:xfrm>
            <a:off x="9563641" y="1432596"/>
            <a:ext cx="1123471" cy="1133856"/>
          </a:xfrm>
          <a:prstGeom prst="ellipse">
            <a:avLst/>
          </a:prstGeom>
          <a:ln>
            <a:noFill/>
          </a:ln>
          <a:effectLst>
            <a:softEdge rad="112500"/>
          </a:effectLst>
        </p:spPr>
      </p:pic>
      <p:pic>
        <p:nvPicPr>
          <p:cNvPr id="7" name="Picture 6">
            <a:extLst>
              <a:ext uri="{FF2B5EF4-FFF2-40B4-BE49-F238E27FC236}">
                <a16:creationId xmlns:a16="http://schemas.microsoft.com/office/drawing/2014/main" id="{517303FC-CE63-AB0C-8B60-22449B286131}"/>
              </a:ext>
            </a:extLst>
          </p:cNvPr>
          <p:cNvPicPr>
            <a:picLocks noChangeAspect="1"/>
          </p:cNvPicPr>
          <p:nvPr/>
        </p:nvPicPr>
        <p:blipFill>
          <a:blip r:embed="rId4"/>
          <a:stretch>
            <a:fillRect/>
          </a:stretch>
        </p:blipFill>
        <p:spPr>
          <a:xfrm>
            <a:off x="10829766" y="1410316"/>
            <a:ext cx="1133856" cy="1133856"/>
          </a:xfrm>
          <a:prstGeom prst="ellipse">
            <a:avLst/>
          </a:prstGeom>
          <a:ln>
            <a:noFill/>
          </a:ln>
          <a:effectLst>
            <a:softEdge rad="112500"/>
          </a:effectLst>
        </p:spPr>
      </p:pic>
      <p:pic>
        <p:nvPicPr>
          <p:cNvPr id="8" name="Picture 7">
            <a:extLst>
              <a:ext uri="{FF2B5EF4-FFF2-40B4-BE49-F238E27FC236}">
                <a16:creationId xmlns:a16="http://schemas.microsoft.com/office/drawing/2014/main" id="{00A3534B-4931-73C5-46BB-34CE4FD4FA3A}"/>
              </a:ext>
            </a:extLst>
          </p:cNvPr>
          <p:cNvPicPr>
            <a:picLocks noChangeAspect="1"/>
          </p:cNvPicPr>
          <p:nvPr/>
        </p:nvPicPr>
        <p:blipFill>
          <a:blip r:embed="rId5"/>
          <a:stretch>
            <a:fillRect/>
          </a:stretch>
        </p:blipFill>
        <p:spPr>
          <a:xfrm>
            <a:off x="8196809" y="1381661"/>
            <a:ext cx="1133856" cy="1133856"/>
          </a:xfrm>
          <a:prstGeom prst="ellipse">
            <a:avLst/>
          </a:prstGeom>
          <a:ln>
            <a:noFill/>
          </a:ln>
          <a:effectLst>
            <a:softEdge rad="112500"/>
          </a:effectLst>
        </p:spPr>
      </p:pic>
      <p:pic>
        <p:nvPicPr>
          <p:cNvPr id="9" name="Picture 8">
            <a:extLst>
              <a:ext uri="{FF2B5EF4-FFF2-40B4-BE49-F238E27FC236}">
                <a16:creationId xmlns:a16="http://schemas.microsoft.com/office/drawing/2014/main" id="{AB986D7F-B817-FA14-38DC-1C7EAB8A2C1B}"/>
              </a:ext>
            </a:extLst>
          </p:cNvPr>
          <p:cNvPicPr>
            <a:picLocks noChangeAspect="1"/>
          </p:cNvPicPr>
          <p:nvPr/>
        </p:nvPicPr>
        <p:blipFill>
          <a:blip r:embed="rId6"/>
          <a:stretch>
            <a:fillRect/>
          </a:stretch>
        </p:blipFill>
        <p:spPr>
          <a:xfrm>
            <a:off x="8231708" y="2895388"/>
            <a:ext cx="1133856" cy="1133856"/>
          </a:xfrm>
          <a:prstGeom prst="ellipse">
            <a:avLst/>
          </a:prstGeom>
          <a:ln>
            <a:noFill/>
          </a:ln>
          <a:effectLst>
            <a:softEdge rad="112500"/>
          </a:effectLst>
        </p:spPr>
      </p:pic>
      <p:pic>
        <p:nvPicPr>
          <p:cNvPr id="10" name="Picture 9">
            <a:extLst>
              <a:ext uri="{FF2B5EF4-FFF2-40B4-BE49-F238E27FC236}">
                <a16:creationId xmlns:a16="http://schemas.microsoft.com/office/drawing/2014/main" id="{094C8654-5280-4274-F8CB-78C9FC4B54AC}"/>
              </a:ext>
            </a:extLst>
          </p:cNvPr>
          <p:cNvPicPr>
            <a:picLocks noChangeAspect="1"/>
          </p:cNvPicPr>
          <p:nvPr/>
        </p:nvPicPr>
        <p:blipFill>
          <a:blip r:embed="rId7"/>
          <a:stretch>
            <a:fillRect/>
          </a:stretch>
        </p:blipFill>
        <p:spPr>
          <a:xfrm>
            <a:off x="9592238" y="2885756"/>
            <a:ext cx="1133856" cy="1133856"/>
          </a:xfrm>
          <a:prstGeom prst="ellipse">
            <a:avLst/>
          </a:prstGeom>
          <a:ln>
            <a:noFill/>
          </a:ln>
          <a:effectLst>
            <a:softEdge rad="112500"/>
          </a:effectLst>
        </p:spPr>
      </p:pic>
      <p:pic>
        <p:nvPicPr>
          <p:cNvPr id="11" name="Picture 10">
            <a:extLst>
              <a:ext uri="{FF2B5EF4-FFF2-40B4-BE49-F238E27FC236}">
                <a16:creationId xmlns:a16="http://schemas.microsoft.com/office/drawing/2014/main" id="{5E9D1510-75D7-96F7-FCA1-1BD1CBE05E16}"/>
              </a:ext>
            </a:extLst>
          </p:cNvPr>
          <p:cNvPicPr>
            <a:picLocks noChangeAspect="1"/>
          </p:cNvPicPr>
          <p:nvPr/>
        </p:nvPicPr>
        <p:blipFill>
          <a:blip r:embed="rId8"/>
          <a:stretch>
            <a:fillRect/>
          </a:stretch>
        </p:blipFill>
        <p:spPr>
          <a:xfrm>
            <a:off x="10944502" y="2862072"/>
            <a:ext cx="1133856" cy="1133856"/>
          </a:xfrm>
          <a:prstGeom prst="ellipse">
            <a:avLst/>
          </a:prstGeom>
          <a:ln>
            <a:noFill/>
          </a:ln>
          <a:effectLst>
            <a:softEdge rad="112500"/>
          </a:effectLst>
        </p:spPr>
      </p:pic>
      <p:pic>
        <p:nvPicPr>
          <p:cNvPr id="12" name="Picture 11">
            <a:extLst>
              <a:ext uri="{FF2B5EF4-FFF2-40B4-BE49-F238E27FC236}">
                <a16:creationId xmlns:a16="http://schemas.microsoft.com/office/drawing/2014/main" id="{0FB1D0A0-C538-8ABE-0999-624DD774B4CD}"/>
              </a:ext>
            </a:extLst>
          </p:cNvPr>
          <p:cNvPicPr>
            <a:picLocks noChangeAspect="1"/>
          </p:cNvPicPr>
          <p:nvPr/>
        </p:nvPicPr>
        <p:blipFill>
          <a:blip r:embed="rId9"/>
          <a:stretch>
            <a:fillRect/>
          </a:stretch>
        </p:blipFill>
        <p:spPr>
          <a:xfrm>
            <a:off x="8227374" y="4184627"/>
            <a:ext cx="1038440" cy="1133856"/>
          </a:xfrm>
          <a:prstGeom prst="ellipse">
            <a:avLst/>
          </a:prstGeom>
          <a:ln>
            <a:noFill/>
          </a:ln>
          <a:effectLst>
            <a:softEdge rad="112500"/>
          </a:effectLst>
        </p:spPr>
      </p:pic>
      <p:pic>
        <p:nvPicPr>
          <p:cNvPr id="13" name="Picture 12">
            <a:extLst>
              <a:ext uri="{FF2B5EF4-FFF2-40B4-BE49-F238E27FC236}">
                <a16:creationId xmlns:a16="http://schemas.microsoft.com/office/drawing/2014/main" id="{0C78B5CE-53F8-67D2-529F-B10652F3C23C}"/>
              </a:ext>
            </a:extLst>
          </p:cNvPr>
          <p:cNvPicPr>
            <a:picLocks noChangeAspect="1"/>
          </p:cNvPicPr>
          <p:nvPr/>
        </p:nvPicPr>
        <p:blipFill>
          <a:blip r:embed="rId10"/>
          <a:stretch>
            <a:fillRect/>
          </a:stretch>
        </p:blipFill>
        <p:spPr>
          <a:xfrm>
            <a:off x="9621701" y="4184628"/>
            <a:ext cx="1133856" cy="1133856"/>
          </a:xfrm>
          <a:prstGeom prst="ellipse">
            <a:avLst/>
          </a:prstGeom>
          <a:ln>
            <a:noFill/>
          </a:ln>
          <a:effectLst>
            <a:softEdge rad="112500"/>
          </a:effectLst>
        </p:spPr>
      </p:pic>
      <p:pic>
        <p:nvPicPr>
          <p:cNvPr id="14" name="Picture 13">
            <a:extLst>
              <a:ext uri="{FF2B5EF4-FFF2-40B4-BE49-F238E27FC236}">
                <a16:creationId xmlns:a16="http://schemas.microsoft.com/office/drawing/2014/main" id="{A93DC494-C9C6-D04F-AF1E-2EAD58CC49B8}"/>
              </a:ext>
            </a:extLst>
          </p:cNvPr>
          <p:cNvPicPr>
            <a:picLocks noChangeAspect="1"/>
          </p:cNvPicPr>
          <p:nvPr/>
        </p:nvPicPr>
        <p:blipFill>
          <a:blip r:embed="rId11"/>
          <a:stretch>
            <a:fillRect/>
          </a:stretch>
        </p:blipFill>
        <p:spPr>
          <a:xfrm>
            <a:off x="11019621" y="4157920"/>
            <a:ext cx="1133856" cy="1133856"/>
          </a:xfrm>
          <a:prstGeom prst="ellipse">
            <a:avLst/>
          </a:prstGeom>
          <a:ln>
            <a:noFill/>
          </a:ln>
          <a:effectLst>
            <a:softEdge rad="112500"/>
          </a:effectLst>
        </p:spPr>
      </p:pic>
    </p:spTree>
    <p:extLst>
      <p:ext uri="{BB962C8B-B14F-4D97-AF65-F5344CB8AC3E}">
        <p14:creationId xmlns:p14="http://schemas.microsoft.com/office/powerpoint/2010/main" val="2632370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A3D4E-1323-43DA-81E4-B4DB1E5907B3}"/>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Technical Content Committee – January 2026</a:t>
            </a:r>
          </a:p>
        </p:txBody>
      </p:sp>
      <p:sp>
        <p:nvSpPr>
          <p:cNvPr id="2" name="Content Placeholder 1">
            <a:extLst>
              <a:ext uri="{FF2B5EF4-FFF2-40B4-BE49-F238E27FC236}">
                <a16:creationId xmlns:a16="http://schemas.microsoft.com/office/drawing/2014/main" id="{DDB18A50-74BD-499E-8930-167F922D23E4}"/>
              </a:ext>
            </a:extLst>
          </p:cNvPr>
          <p:cNvSpPr>
            <a:spLocks noGrp="1"/>
          </p:cNvSpPr>
          <p:nvPr>
            <p:ph sz="half" idx="1"/>
          </p:nvPr>
        </p:nvSpPr>
        <p:spPr>
          <a:xfrm>
            <a:off x="165298" y="1350413"/>
            <a:ext cx="7536249" cy="5329819"/>
          </a:xfrm>
        </p:spPr>
        <p:txBody>
          <a:bodyPr vert="horz" lIns="91440" tIns="45720" rIns="91440" bIns="45720" rtlCol="0" anchor="t">
            <a:noAutofit/>
          </a:bodyPr>
          <a:lstStyle/>
          <a:p>
            <a:pPr>
              <a:lnSpc>
                <a:spcPct val="100000"/>
              </a:lnSpc>
              <a:buFont typeface="Wingdings" panose="05000000000000000000" pitchFamily="2" charset="2"/>
              <a:buChar char="Ø"/>
            </a:pPr>
            <a:r>
              <a:rPr lang="en-US" sz="1050" kern="100" dirty="0">
                <a:cs typeface="Calibri" panose="020F0502020204030204" pitchFamily="34" charset="0"/>
              </a:rPr>
              <a:t>Approved and recommended </a:t>
            </a:r>
            <a:r>
              <a:rPr lang="en-US" sz="1050" dirty="0"/>
              <a:t>to the Board of Directors to approve to require authors to use a third-party Pre-Check tool prior to manuscript submission that will check paper quality and completeness</a:t>
            </a:r>
            <a:r>
              <a:rPr lang="en-US" sz="1050" b="1" dirty="0"/>
              <a:t>. </a:t>
            </a:r>
            <a:r>
              <a:rPr lang="en-US" sz="1050" dirty="0"/>
              <a:t>​</a:t>
            </a:r>
          </a:p>
          <a:p>
            <a:pPr>
              <a:lnSpc>
                <a:spcPct val="100000"/>
              </a:lnSpc>
              <a:spcAft>
                <a:spcPts val="600"/>
              </a:spcAft>
              <a:buFont typeface="Wingdings" panose="05000000000000000000" pitchFamily="2" charset="2"/>
              <a:buChar char="Ø"/>
            </a:pPr>
            <a:r>
              <a:rPr lang="en-US" sz="1050" dirty="0"/>
              <a:t>Approved:</a:t>
            </a:r>
          </a:p>
          <a:p>
            <a:pPr marL="460375" lvl="1" indent="-284163">
              <a:lnSpc>
                <a:spcPct val="100000"/>
              </a:lnSpc>
              <a:spcBef>
                <a:spcPts val="0"/>
              </a:spcBef>
              <a:buFont typeface="Wingdings" panose="05000000000000000000" pitchFamily="2" charset="2"/>
              <a:buChar char="§"/>
            </a:pPr>
            <a:r>
              <a:rPr lang="en-US" sz="1000" dirty="0">
                <a:ea typeface="Calibri"/>
                <a:cs typeface="Calibri"/>
              </a:rPr>
              <a:t>2 ERFs – The TC Committee approved the change in format for Well Integrity Symposium, UK/Amsterdam/Paris </a:t>
            </a:r>
            <a:r>
              <a:rPr lang="en-US" sz="1000" b="1" dirty="0">
                <a:ea typeface="Calibri"/>
                <a:cs typeface="Calibri"/>
              </a:rPr>
              <a:t>and</a:t>
            </a:r>
            <a:r>
              <a:rPr lang="en-US" sz="1000" dirty="0">
                <a:ea typeface="Calibri"/>
                <a:cs typeface="Calibri"/>
              </a:rPr>
              <a:t> SPE/</a:t>
            </a:r>
            <a:r>
              <a:rPr lang="en-US" sz="1000" dirty="0" err="1">
                <a:ea typeface="Calibri"/>
                <a:cs typeface="Calibri"/>
              </a:rPr>
              <a:t>ICoTA</a:t>
            </a:r>
            <a:r>
              <a:rPr lang="en-US" sz="1000" dirty="0">
                <a:ea typeface="Calibri"/>
                <a:cs typeface="Calibri"/>
              </a:rPr>
              <a:t> Asia Pacific Well Intervention and P&amp;A Conference and Exhibition​, Kuala Lumpur</a:t>
            </a:r>
          </a:p>
          <a:p>
            <a:pPr marL="460375" lvl="1" indent="-284163">
              <a:lnSpc>
                <a:spcPct val="100000"/>
              </a:lnSpc>
              <a:spcBef>
                <a:spcPts val="0"/>
              </a:spcBef>
              <a:buFont typeface="Wingdings" panose="05000000000000000000" pitchFamily="2" charset="2"/>
              <a:buChar char="§"/>
            </a:pPr>
            <a:r>
              <a:rPr lang="en-US" sz="1000" dirty="0">
                <a:ea typeface="Calibri"/>
                <a:cs typeface="Calibri"/>
              </a:rPr>
              <a:t>Granting Technical </a:t>
            </a:r>
            <a:r>
              <a:rPr lang="en-US" sz="1000" dirty="0"/>
              <a:t>Section-created webinars access​ to all users and offer 0.10 CEU/1.0 PDH credits and​ certificate of completion via Energy Stream as a member value.</a:t>
            </a:r>
          </a:p>
          <a:p>
            <a:pPr marL="460375" lvl="1" indent="-284163">
              <a:lnSpc>
                <a:spcPct val="100000"/>
              </a:lnSpc>
              <a:spcBef>
                <a:spcPts val="0"/>
              </a:spcBef>
              <a:buFont typeface="Wingdings" panose="05000000000000000000" pitchFamily="2" charset="2"/>
              <a:buChar char="§"/>
            </a:pPr>
            <a:r>
              <a:rPr lang="en-US" sz="1000" dirty="0"/>
              <a:t>Renewing </a:t>
            </a:r>
            <a:r>
              <a:rPr lang="en-US" sz="1000" i="1" dirty="0"/>
              <a:t>The Society for Professionals in Energy </a:t>
            </a:r>
            <a:r>
              <a:rPr lang="en-US" sz="1000" dirty="0"/>
              <a:t>trademark in the U.S., subject to legal confirmation of SPE.org as proof of use and maintaining international registrations where proof is not required.</a:t>
            </a:r>
          </a:p>
          <a:p>
            <a:pPr marL="460375" lvl="1" indent="-284163">
              <a:lnSpc>
                <a:spcPct val="100000"/>
              </a:lnSpc>
              <a:spcBef>
                <a:spcPts val="0"/>
              </a:spcBef>
              <a:buFont typeface="Wingdings" panose="05000000000000000000" pitchFamily="2" charset="2"/>
              <a:buChar char="§"/>
            </a:pPr>
            <a:r>
              <a:rPr lang="en-US" sz="1000" dirty="0"/>
              <a:t>The new Event Portfolio Management Policy. This policy clarifies who manages different event types, how the SPE brand is used, and how events are positioned within a single, coordinated portfolio, and draws a clear distinction between SPEI-managed events and section events.</a:t>
            </a:r>
          </a:p>
          <a:p>
            <a:pPr marL="460375" lvl="1" indent="-284163">
              <a:lnSpc>
                <a:spcPct val="100000"/>
              </a:lnSpc>
              <a:spcBef>
                <a:spcPts val="0"/>
              </a:spcBef>
              <a:buFont typeface="Wingdings" panose="05000000000000000000" pitchFamily="2" charset="2"/>
              <a:buChar char="§"/>
            </a:pPr>
            <a:r>
              <a:rPr lang="en-US" sz="1000" dirty="0">
                <a:ea typeface="Calibri"/>
                <a:cs typeface="Calibri"/>
              </a:rPr>
              <a:t>The development of a process to update the Board on the implementation of paper quality workgroup recommendations, and sunset the Paper Quality Workgroup</a:t>
            </a:r>
          </a:p>
          <a:p>
            <a:pPr marL="460375" lvl="1" indent="-284163">
              <a:lnSpc>
                <a:spcPct val="100000"/>
              </a:lnSpc>
              <a:spcAft>
                <a:spcPts val="600"/>
              </a:spcAft>
              <a:buFont typeface="Wingdings" panose="05000000000000000000" pitchFamily="2" charset="2"/>
              <a:buChar char="§"/>
            </a:pPr>
            <a:r>
              <a:rPr lang="en-US" sz="1000" dirty="0">
                <a:ea typeface="Calibri"/>
                <a:cs typeface="Calibri"/>
              </a:rPr>
              <a:t>Events under Review:</a:t>
            </a:r>
          </a:p>
          <a:p>
            <a:pPr marL="857250" lvl="3" indent="-220663">
              <a:lnSpc>
                <a:spcPct val="100000"/>
              </a:lnSpc>
              <a:spcBef>
                <a:spcPts val="0"/>
              </a:spcBef>
              <a:buFont typeface="Arial" panose="020B0604020202020204" pitchFamily="34" charset="0"/>
              <a:buChar char="•"/>
            </a:pPr>
            <a:r>
              <a:rPr lang="en-US" sz="1000" dirty="0"/>
              <a:t>SPE Caspian Technical Conference (CTC), Azerbaijan edition – staff will investigate holding CTC alongside Baku Energy Week and report back to the TC Committee.</a:t>
            </a:r>
          </a:p>
          <a:p>
            <a:pPr marL="857250" lvl="3" indent="-220663">
              <a:lnSpc>
                <a:spcPct val="100000"/>
              </a:lnSpc>
              <a:spcBef>
                <a:spcPts val="0"/>
              </a:spcBef>
              <a:buFont typeface="Arial" panose="020B0604020202020204" pitchFamily="34" charset="0"/>
              <a:buChar char="•"/>
            </a:pPr>
            <a:r>
              <a:rPr lang="en-US" sz="1000" dirty="0"/>
              <a:t>SPE Oilfield Chemistry Conference (OCC), US, and SPE Reservoir Simulation Conference (RSC), US –staff will proceed with OCC and RSC with continued cost control and revenue growth initiatives in 2028 (when ATCE outside US).</a:t>
            </a:r>
          </a:p>
          <a:p>
            <a:pPr>
              <a:lnSpc>
                <a:spcPct val="100000"/>
              </a:lnSpc>
              <a:spcAft>
                <a:spcPts val="600"/>
              </a:spcAft>
              <a:buFont typeface="Wingdings" panose="05000000000000000000" pitchFamily="2" charset="2"/>
              <a:buChar char="Ø"/>
            </a:pPr>
            <a:r>
              <a:rPr lang="en-US" sz="1050" dirty="0"/>
              <a:t>Received updates on:</a:t>
            </a:r>
          </a:p>
          <a:p>
            <a:pPr lvl="1">
              <a:lnSpc>
                <a:spcPct val="100000"/>
              </a:lnSpc>
              <a:spcBef>
                <a:spcPts val="0"/>
              </a:spcBef>
              <a:buFont typeface="Wingdings" panose="05000000000000000000" pitchFamily="2" charset="2"/>
              <a:buChar char="§"/>
            </a:pPr>
            <a:r>
              <a:rPr lang="en-US" sz="1000" dirty="0"/>
              <a:t>The Global Event Operations and Flagship Event Reports</a:t>
            </a:r>
          </a:p>
          <a:p>
            <a:pPr lvl="1">
              <a:lnSpc>
                <a:spcPct val="100000"/>
              </a:lnSpc>
              <a:spcBef>
                <a:spcPts val="0"/>
              </a:spcBef>
              <a:buFont typeface="Wingdings" panose="05000000000000000000" pitchFamily="2" charset="2"/>
              <a:buChar char="§"/>
            </a:pPr>
            <a:r>
              <a:rPr lang="en-US" sz="1000" dirty="0">
                <a:solidFill>
                  <a:prstClr val="black"/>
                </a:solidFill>
                <a:ea typeface="Calibri" panose="020F0502020204030204" pitchFamily="34" charset="0"/>
                <a:cs typeface="Calibri" panose="020F0502020204030204" pitchFamily="34" charset="0"/>
              </a:rPr>
              <a:t>ATCE 2025 Debrief and Preview of ATCE 2026 and Beyond, which included the 2027-2030 ATCE locations</a:t>
            </a:r>
          </a:p>
          <a:p>
            <a:pPr lvl="1">
              <a:lnSpc>
                <a:spcPct val="100000"/>
              </a:lnSpc>
              <a:spcBef>
                <a:spcPts val="0"/>
              </a:spcBef>
              <a:buFont typeface="Wingdings" panose="05000000000000000000" pitchFamily="2" charset="2"/>
              <a:buChar char="§"/>
            </a:pPr>
            <a:r>
              <a:rPr lang="en-US" sz="1000" dirty="0">
                <a:solidFill>
                  <a:prstClr val="black"/>
                </a:solidFill>
                <a:ea typeface="Calibri" panose="020F0502020204030204" pitchFamily="34" charset="0"/>
                <a:cs typeface="Calibri" panose="020F0502020204030204" pitchFamily="34" charset="0"/>
              </a:rPr>
              <a:t>OTC</a:t>
            </a:r>
          </a:p>
          <a:p>
            <a:pPr lvl="1">
              <a:lnSpc>
                <a:spcPct val="100000"/>
              </a:lnSpc>
              <a:spcBef>
                <a:spcPts val="0"/>
              </a:spcBef>
              <a:buFont typeface="Wingdings" panose="05000000000000000000" pitchFamily="2" charset="2"/>
              <a:buChar char="§"/>
            </a:pPr>
            <a:r>
              <a:rPr lang="en-US" sz="1000" dirty="0">
                <a:solidFill>
                  <a:prstClr val="black"/>
                </a:solidFill>
                <a:ea typeface="Calibri" panose="020F0502020204030204" pitchFamily="34" charset="0"/>
                <a:cs typeface="Calibri" panose="020F0502020204030204" pitchFamily="34" charset="0"/>
              </a:rPr>
              <a:t>Core, Low Carbon and New Energy Classifications</a:t>
            </a:r>
          </a:p>
          <a:p>
            <a:pPr lvl="1">
              <a:lnSpc>
                <a:spcPct val="100000"/>
              </a:lnSpc>
              <a:spcBef>
                <a:spcPts val="0"/>
              </a:spcBef>
              <a:buFont typeface="Wingdings" panose="05000000000000000000" pitchFamily="2" charset="2"/>
              <a:buChar char="§"/>
            </a:pPr>
            <a:r>
              <a:rPr lang="en-US" sz="1000" dirty="0">
                <a:solidFill>
                  <a:prstClr val="black"/>
                </a:solidFill>
                <a:ea typeface="Calibri" panose="020F0502020204030204" pitchFamily="34" charset="0"/>
                <a:cs typeface="Calibri" panose="020F0502020204030204" pitchFamily="34" charset="0"/>
              </a:rPr>
              <a:t>GEODE Project</a:t>
            </a:r>
          </a:p>
          <a:p>
            <a:pPr lvl="1">
              <a:lnSpc>
                <a:spcPct val="100000"/>
              </a:lnSpc>
              <a:spcBef>
                <a:spcPts val="0"/>
              </a:spcBef>
              <a:buFont typeface="Wingdings" panose="05000000000000000000" pitchFamily="2" charset="2"/>
              <a:buChar char="§"/>
            </a:pPr>
            <a:r>
              <a:rPr lang="en-US" sz="1000" dirty="0"/>
              <a:t>2025 TC Committee goals - </a:t>
            </a:r>
            <a:r>
              <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rPr>
              <a:t>defined and ranked</a:t>
            </a:r>
            <a:endParaRPr lang="en-US" sz="1000" dirty="0"/>
          </a:p>
        </p:txBody>
      </p:sp>
      <p:sp>
        <p:nvSpPr>
          <p:cNvPr id="31" name="TextBox 30">
            <a:extLst>
              <a:ext uri="{FF2B5EF4-FFF2-40B4-BE49-F238E27FC236}">
                <a16:creationId xmlns:a16="http://schemas.microsoft.com/office/drawing/2014/main" id="{B8AF2CD6-EA57-3A17-8803-C4EA428CACBC}"/>
              </a:ext>
            </a:extLst>
          </p:cNvPr>
          <p:cNvSpPr txBox="1"/>
          <p:nvPr/>
        </p:nvSpPr>
        <p:spPr bwMode="auto">
          <a:xfrm>
            <a:off x="10756715" y="2486003"/>
            <a:ext cx="1164962" cy="368250"/>
          </a:xfrm>
          <a:prstGeom prst="rect">
            <a:avLst/>
          </a:prstGeom>
          <a:noFill/>
          <a:ln w="3175">
            <a:noFill/>
          </a:ln>
        </p:spPr>
        <p:txBody>
          <a:bodyPr wrap="none" lIns="27000" tIns="27000" rIns="0" bIns="0" rtlCol="0">
            <a:noAutofit/>
          </a:bodyPr>
          <a:lstStyle/>
          <a:p>
            <a:pPr lvl="0"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Alexey Borisenko</a:t>
            </a:r>
          </a:p>
        </p:txBody>
      </p:sp>
      <p:sp>
        <p:nvSpPr>
          <p:cNvPr id="34" name="TextBox 33">
            <a:extLst>
              <a:ext uri="{FF2B5EF4-FFF2-40B4-BE49-F238E27FC236}">
                <a16:creationId xmlns:a16="http://schemas.microsoft.com/office/drawing/2014/main" id="{EA376231-4013-A88F-1610-4D343BE046CF}"/>
              </a:ext>
            </a:extLst>
          </p:cNvPr>
          <p:cNvSpPr txBox="1"/>
          <p:nvPr/>
        </p:nvSpPr>
        <p:spPr bwMode="auto">
          <a:xfrm>
            <a:off x="9489076" y="5269258"/>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srgbClr val="000000"/>
                </a:solidFill>
                <a:latin typeface="Open Sans" panose="020B0606030504020204" pitchFamily="34" charset="0"/>
              </a:rPr>
              <a:t>Kim Oracheski</a:t>
            </a:r>
            <a:endParaRPr lang="en-US" sz="1000" dirty="0">
              <a:solidFill>
                <a:prstClr val="black"/>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9A766B60-89CA-5895-9275-6BA4A8417D1A}"/>
              </a:ext>
            </a:extLst>
          </p:cNvPr>
          <p:cNvSpPr txBox="1"/>
          <p:nvPr/>
        </p:nvSpPr>
        <p:spPr bwMode="auto">
          <a:xfrm>
            <a:off x="9446990" y="2508375"/>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Neil Boyer</a:t>
            </a:r>
          </a:p>
        </p:txBody>
      </p:sp>
      <p:sp>
        <p:nvSpPr>
          <p:cNvPr id="38" name="TextBox 37">
            <a:extLst>
              <a:ext uri="{FF2B5EF4-FFF2-40B4-BE49-F238E27FC236}">
                <a16:creationId xmlns:a16="http://schemas.microsoft.com/office/drawing/2014/main" id="{F4A86765-5F07-A509-5C11-97DE2CC53767}"/>
              </a:ext>
            </a:extLst>
          </p:cNvPr>
          <p:cNvSpPr txBox="1"/>
          <p:nvPr/>
        </p:nvSpPr>
        <p:spPr bwMode="auto">
          <a:xfrm>
            <a:off x="9446886" y="6496107"/>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Koji Yamamoto</a:t>
            </a:r>
          </a:p>
        </p:txBody>
      </p:sp>
      <p:pic>
        <p:nvPicPr>
          <p:cNvPr id="39" name="Picture 4">
            <a:extLst>
              <a:ext uri="{FF2B5EF4-FFF2-40B4-BE49-F238E27FC236}">
                <a16:creationId xmlns:a16="http://schemas.microsoft.com/office/drawing/2014/main" id="{7222FFAE-3046-9266-B1C0-17712F237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13" r="3213"/>
          <a:stretch/>
        </p:blipFill>
        <p:spPr bwMode="auto">
          <a:xfrm>
            <a:off x="8052145" y="1357813"/>
            <a:ext cx="1133856"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 name="Picture 14">
            <a:extLst>
              <a:ext uri="{FF2B5EF4-FFF2-40B4-BE49-F238E27FC236}">
                <a16:creationId xmlns:a16="http://schemas.microsoft.com/office/drawing/2014/main" id="{25D1228B-476D-27BE-48CD-A2CDC478C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9380913" y="1407837"/>
            <a:ext cx="1133856"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99CC6CD2-2E00-6149-A1B8-68AAAA396C6A}"/>
              </a:ext>
            </a:extLst>
          </p:cNvPr>
          <p:cNvSpPr txBox="1"/>
          <p:nvPr/>
        </p:nvSpPr>
        <p:spPr bwMode="auto">
          <a:xfrm>
            <a:off x="8039484" y="2476455"/>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Peggy Rijken</a:t>
            </a:r>
          </a:p>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Chair</a:t>
            </a:r>
          </a:p>
          <a:p>
            <a:pPr algn="ctr" defTabSz="685800" fontAlgn="base">
              <a:spcBef>
                <a:spcPct val="0"/>
              </a:spcBef>
              <a:spcAft>
                <a:spcPct val="0"/>
              </a:spcAft>
              <a:defRPr/>
            </a:pPr>
            <a:endParaRPr lang="en-US" sz="1000" dirty="0">
              <a:solidFill>
                <a:prstClr val="black"/>
              </a:solidFill>
              <a:latin typeface="Arial" panose="020B0604020202020204" pitchFamily="34" charset="0"/>
              <a:cs typeface="Arial" panose="020B0604020202020204" pitchFamily="34" charset="0"/>
            </a:endParaRPr>
          </a:p>
        </p:txBody>
      </p:sp>
      <p:pic>
        <p:nvPicPr>
          <p:cNvPr id="45" name="Picture 2">
            <a:extLst>
              <a:ext uri="{FF2B5EF4-FFF2-40B4-BE49-F238E27FC236}">
                <a16:creationId xmlns:a16="http://schemas.microsoft.com/office/drawing/2014/main" id="{54C23D7B-3298-D634-0EF4-24B9417F6E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54" r="3154"/>
          <a:stretch/>
        </p:blipFill>
        <p:spPr bwMode="auto">
          <a:xfrm>
            <a:off x="9426531" y="5427877"/>
            <a:ext cx="1133856"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02938035-275E-64AC-7820-1BD3F3AC1B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0742697" y="1434205"/>
            <a:ext cx="1133856"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0" name="Picture 10">
            <a:extLst>
              <a:ext uri="{FF2B5EF4-FFF2-40B4-BE49-F238E27FC236}">
                <a16:creationId xmlns:a16="http://schemas.microsoft.com/office/drawing/2014/main" id="{D7D03CE3-C032-8721-9E74-6A83D405A6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9489076" y="4192371"/>
            <a:ext cx="1133856"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A89305EA-4BA4-DF2A-B6E6-9723B67D08BE}"/>
              </a:ext>
            </a:extLst>
          </p:cNvPr>
          <p:cNvSpPr txBox="1"/>
          <p:nvPr/>
        </p:nvSpPr>
        <p:spPr bwMode="auto">
          <a:xfrm>
            <a:off x="8092431" y="3897221"/>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Susan Howes</a:t>
            </a:r>
          </a:p>
        </p:txBody>
      </p:sp>
      <p:sp>
        <p:nvSpPr>
          <p:cNvPr id="52" name="TextBox 51">
            <a:extLst>
              <a:ext uri="{FF2B5EF4-FFF2-40B4-BE49-F238E27FC236}">
                <a16:creationId xmlns:a16="http://schemas.microsoft.com/office/drawing/2014/main" id="{9BDCF4A4-A79A-14F2-C6D9-8406EA12388C}"/>
              </a:ext>
            </a:extLst>
          </p:cNvPr>
          <p:cNvSpPr txBox="1"/>
          <p:nvPr/>
        </p:nvSpPr>
        <p:spPr bwMode="auto">
          <a:xfrm>
            <a:off x="10904320" y="5254157"/>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Abdullatif Al-Omair</a:t>
            </a:r>
          </a:p>
        </p:txBody>
      </p:sp>
      <p:sp>
        <p:nvSpPr>
          <p:cNvPr id="53" name="TextBox 52">
            <a:extLst>
              <a:ext uri="{FF2B5EF4-FFF2-40B4-BE49-F238E27FC236}">
                <a16:creationId xmlns:a16="http://schemas.microsoft.com/office/drawing/2014/main" id="{148EE407-D573-8F0B-A759-1193D4FB4002}"/>
              </a:ext>
            </a:extLst>
          </p:cNvPr>
          <p:cNvSpPr txBox="1"/>
          <p:nvPr/>
        </p:nvSpPr>
        <p:spPr bwMode="auto">
          <a:xfrm>
            <a:off x="10851051" y="3897221"/>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a:cs typeface="Arial"/>
              </a:rPr>
              <a:t>Rahim Masoudi</a:t>
            </a:r>
          </a:p>
        </p:txBody>
      </p:sp>
      <p:pic>
        <p:nvPicPr>
          <p:cNvPr id="54" name="Picture 12">
            <a:extLst>
              <a:ext uri="{FF2B5EF4-FFF2-40B4-BE49-F238E27FC236}">
                <a16:creationId xmlns:a16="http://schemas.microsoft.com/office/drawing/2014/main" id="{DFF72DC3-9F39-E861-1AA1-747FDCF79E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10784699" y="2799843"/>
            <a:ext cx="1133856"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6C9B48EF-2327-AEE1-07D8-8DA8758FF409}"/>
              </a:ext>
            </a:extLst>
          </p:cNvPr>
          <p:cNvSpPr txBox="1"/>
          <p:nvPr/>
        </p:nvSpPr>
        <p:spPr bwMode="auto">
          <a:xfrm>
            <a:off x="8039484" y="5269258"/>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Riverson Oppong</a:t>
            </a:r>
          </a:p>
          <a:p>
            <a:pPr algn="ctr" defTabSz="685800" fontAlgn="base">
              <a:spcBef>
                <a:spcPct val="0"/>
              </a:spcBef>
              <a:spcAft>
                <a:spcPct val="0"/>
              </a:spcAft>
              <a:defRPr/>
            </a:pPr>
            <a:r>
              <a:rPr lang="en-US" sz="1000" b="0" i="0" dirty="0">
                <a:solidFill>
                  <a:srgbClr val="000000"/>
                </a:solidFill>
                <a:effectLst/>
                <a:latin typeface="Arial" panose="020B0604020202020204" pitchFamily="34" charset="0"/>
                <a:cs typeface="Arial" panose="020B0604020202020204" pitchFamily="34" charset="0"/>
              </a:rPr>
              <a:t> </a:t>
            </a:r>
            <a:endParaRPr lang="en-US" sz="1000" dirty="0">
              <a:solidFill>
                <a:prstClr val="black"/>
              </a:solidFill>
              <a:latin typeface="Arial" panose="020B0604020202020204" pitchFamily="34" charset="0"/>
              <a:cs typeface="Arial" panose="020B0604020202020204" pitchFamily="34" charset="0"/>
            </a:endParaRPr>
          </a:p>
        </p:txBody>
      </p:sp>
      <p:pic>
        <p:nvPicPr>
          <p:cNvPr id="56" name="Picture 6">
            <a:extLst>
              <a:ext uri="{FF2B5EF4-FFF2-40B4-BE49-F238E27FC236}">
                <a16:creationId xmlns:a16="http://schemas.microsoft.com/office/drawing/2014/main" id="{4DE3505C-27BF-F8AD-ED9C-08EA9818FF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917" r="917"/>
          <a:stretch/>
        </p:blipFill>
        <p:spPr bwMode="auto">
          <a:xfrm>
            <a:off x="8104433" y="2844705"/>
            <a:ext cx="1133856"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7" name="Picture 8">
            <a:extLst>
              <a:ext uri="{FF2B5EF4-FFF2-40B4-BE49-F238E27FC236}">
                <a16:creationId xmlns:a16="http://schemas.microsoft.com/office/drawing/2014/main" id="{67CDE42F-B6E4-0CF5-9949-284CFEA08B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10829937" y="4150761"/>
            <a:ext cx="1133856"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8" name="Picture 12">
            <a:extLst>
              <a:ext uri="{FF2B5EF4-FFF2-40B4-BE49-F238E27FC236}">
                <a16:creationId xmlns:a16="http://schemas.microsoft.com/office/drawing/2014/main" id="{09A35B84-6ECA-7EF6-C886-B51779D549C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8119182" y="4135402"/>
            <a:ext cx="1133856"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A522D4-8839-BDBE-D1AF-DBE86CB71BE6}"/>
              </a:ext>
            </a:extLst>
          </p:cNvPr>
          <p:cNvSpPr txBox="1"/>
          <p:nvPr/>
        </p:nvSpPr>
        <p:spPr bwMode="auto">
          <a:xfrm>
            <a:off x="9396895" y="3880412"/>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Sarah Kern</a:t>
            </a:r>
          </a:p>
        </p:txBody>
      </p:sp>
      <p:pic>
        <p:nvPicPr>
          <p:cNvPr id="5" name="Picture 10">
            <a:extLst>
              <a:ext uri="{FF2B5EF4-FFF2-40B4-BE49-F238E27FC236}">
                <a16:creationId xmlns:a16="http://schemas.microsoft.com/office/drawing/2014/main" id="{A5AA396A-2B24-85C9-97D8-A6B1E1B65E7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9480235" y="2763365"/>
            <a:ext cx="1133856"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265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A3D4E-1323-43DA-81E4-B4DB1E5907B3}"/>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Finance Committee – January 2026</a:t>
            </a:r>
          </a:p>
        </p:txBody>
      </p:sp>
      <p:sp>
        <p:nvSpPr>
          <p:cNvPr id="2" name="Content Placeholder 1">
            <a:extLst>
              <a:ext uri="{FF2B5EF4-FFF2-40B4-BE49-F238E27FC236}">
                <a16:creationId xmlns:a16="http://schemas.microsoft.com/office/drawing/2014/main" id="{DDB18A50-74BD-499E-8930-167F922D23E4}"/>
              </a:ext>
            </a:extLst>
          </p:cNvPr>
          <p:cNvSpPr>
            <a:spLocks noGrp="1"/>
          </p:cNvSpPr>
          <p:nvPr>
            <p:ph sz="half" idx="1"/>
          </p:nvPr>
        </p:nvSpPr>
        <p:spPr>
          <a:xfrm>
            <a:off x="290758" y="1246265"/>
            <a:ext cx="7609322" cy="5361364"/>
          </a:xfrm>
        </p:spPr>
        <p:txBody>
          <a:bodyPr vert="horz" lIns="91440" tIns="45720" rIns="91440" bIns="45720" rtlCol="0" anchor="t">
            <a:noAutofit/>
          </a:bodyPr>
          <a:lstStyle/>
          <a:p>
            <a:pPr>
              <a:buFont typeface="Wingdings" panose="05000000000000000000" pitchFamily="2" charset="2"/>
              <a:buChar char="Ø"/>
            </a:pPr>
            <a:r>
              <a:rPr lang="en-US" sz="1300" dirty="0">
                <a:latin typeface="Calibri" panose="020F0502020204030204" pitchFamily="34" charset="0"/>
                <a:cs typeface="Times New Roman" panose="02020603050405020304" pitchFamily="18" charset="0"/>
              </a:rPr>
              <a:t>Received an update on SPE’s investment portfolio, reporting global investments of $37.1 million as of 30 December 2025. </a:t>
            </a:r>
          </a:p>
          <a:p>
            <a:pPr>
              <a:buFont typeface="Wingdings" panose="05000000000000000000" pitchFamily="2" charset="2"/>
              <a:buChar char="Ø"/>
            </a:pPr>
            <a:r>
              <a:rPr lang="en-US" sz="1300" dirty="0">
                <a:latin typeface="Calibri" panose="020F0502020204030204" pitchFamily="34" charset="0"/>
                <a:cs typeface="Times New Roman" panose="02020603050405020304" pitchFamily="18" charset="0"/>
              </a:rPr>
              <a:t>Received an update on the FY2026B financial results, which reflected a net surplus of $650 thousand unfavorable to budget.  </a:t>
            </a:r>
          </a:p>
          <a:p>
            <a:pPr>
              <a:buFont typeface="Wingdings" panose="05000000000000000000" pitchFamily="2" charset="2"/>
              <a:buChar char="Ø"/>
            </a:pPr>
            <a:r>
              <a:rPr lang="en-US" sz="1300" dirty="0">
                <a:latin typeface="Calibri" panose="020F0502020204030204" pitchFamily="34" charset="0"/>
                <a:cs typeface="Times New Roman" panose="02020603050405020304" pitchFamily="18" charset="0"/>
              </a:rPr>
              <a:t>Received an update on the FY2026B forecast, which is projected to result in a $2.9 million deficit as of January 2026.</a:t>
            </a:r>
          </a:p>
          <a:p>
            <a:pPr>
              <a:buFont typeface="Wingdings" panose="05000000000000000000" pitchFamily="2" charset="2"/>
              <a:buChar char="Ø"/>
            </a:pPr>
            <a:r>
              <a:rPr lang="en-US" sz="1300" dirty="0">
                <a:latin typeface="Calibri" panose="020F0502020204030204" pitchFamily="34" charset="0"/>
                <a:ea typeface="Calibri"/>
                <a:cs typeface="Times New Roman" panose="02020603050405020304" pitchFamily="18" charset="0"/>
              </a:rPr>
              <a:t>Received an update on the Richardson building and potential buyers. </a:t>
            </a:r>
          </a:p>
          <a:p>
            <a:pPr>
              <a:buFont typeface="Wingdings" panose="05000000000000000000" pitchFamily="2" charset="2"/>
              <a:buChar char="Ø"/>
            </a:pPr>
            <a:r>
              <a:rPr lang="en-US" sz="1300" dirty="0">
                <a:effectLst/>
                <a:latin typeface="Calibri" panose="020F0502020204030204" pitchFamily="34" charset="0"/>
                <a:ea typeface="Calibri"/>
                <a:cs typeface="Times New Roman" panose="02020603050405020304" pitchFamily="18" charset="0"/>
              </a:rPr>
              <a:t>Received an update on SPE’s IT strategy implementation. </a:t>
            </a:r>
            <a:endParaRPr lang="en-US" sz="1300" dirty="0">
              <a:effectLst/>
              <a:latin typeface="Calibri"/>
              <a:ea typeface="Calibri"/>
              <a:cs typeface="Times New Roman"/>
            </a:endParaRPr>
          </a:p>
        </p:txBody>
      </p:sp>
      <p:sp>
        <p:nvSpPr>
          <p:cNvPr id="34" name="TextBox 33">
            <a:extLst>
              <a:ext uri="{FF2B5EF4-FFF2-40B4-BE49-F238E27FC236}">
                <a16:creationId xmlns:a16="http://schemas.microsoft.com/office/drawing/2014/main" id="{EA376231-4013-A88F-1610-4D343BE046CF}"/>
              </a:ext>
            </a:extLst>
          </p:cNvPr>
          <p:cNvSpPr txBox="1"/>
          <p:nvPr/>
        </p:nvSpPr>
        <p:spPr bwMode="auto">
          <a:xfrm>
            <a:off x="9373815" y="3770772"/>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Open Sans" panose="020B0606030504020204" pitchFamily="34" charset="0"/>
                <a:ea typeface="+mn-ea"/>
                <a:cs typeface="Arial" panose="020B0604020202020204" pitchFamily="34" charset="0"/>
              </a:rPr>
              <a:t>Peggy Rijken</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TextBox 37">
            <a:extLst>
              <a:ext uri="{FF2B5EF4-FFF2-40B4-BE49-F238E27FC236}">
                <a16:creationId xmlns:a16="http://schemas.microsoft.com/office/drawing/2014/main" id="{F4A86765-5F07-A509-5C11-97DE2CC53767}"/>
              </a:ext>
            </a:extLst>
          </p:cNvPr>
          <p:cNvSpPr txBox="1"/>
          <p:nvPr/>
        </p:nvSpPr>
        <p:spPr bwMode="auto">
          <a:xfrm>
            <a:off x="8017649" y="3810337"/>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Hazli Kassim</a:t>
            </a:r>
          </a:p>
        </p:txBody>
      </p:sp>
      <p:sp>
        <p:nvSpPr>
          <p:cNvPr id="44" name="TextBox 43">
            <a:extLst>
              <a:ext uri="{FF2B5EF4-FFF2-40B4-BE49-F238E27FC236}">
                <a16:creationId xmlns:a16="http://schemas.microsoft.com/office/drawing/2014/main" id="{99CC6CD2-2E00-6149-A1B8-68AAAA396C6A}"/>
              </a:ext>
            </a:extLst>
          </p:cNvPr>
          <p:cNvSpPr txBox="1"/>
          <p:nvPr/>
        </p:nvSpPr>
        <p:spPr bwMode="auto">
          <a:xfrm>
            <a:off x="7961476" y="2358691"/>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livier</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Houzé</a:t>
            </a:r>
          </a:p>
          <a:p>
            <a:pPr marL="0" marR="0" lvl="0" indent="0" algn="ctr" defTabSz="685800" rtl="0" eaLnBrk="1" fontAlgn="base" latinLnBrk="0" hangingPunct="1">
              <a:lnSpc>
                <a:spcPct val="100000"/>
              </a:lnSpc>
              <a:spcBef>
                <a:spcPct val="0"/>
              </a:spcBef>
              <a:spcAft>
                <a:spcPct val="0"/>
              </a:spcAft>
              <a:buClrTx/>
              <a:buSzTx/>
              <a:buFontTx/>
              <a:buNone/>
              <a:tabLst/>
              <a:defRPr/>
            </a:pPr>
            <a:r>
              <a:rPr lang="en-US" sz="1000" dirty="0">
                <a:solidFill>
                  <a:prstClr val="black"/>
                </a:solidFill>
                <a:latin typeface="Arial" panose="020B0604020202020204" pitchFamily="34" charset="0"/>
                <a:cs typeface="Arial" panose="020B0604020202020204" pitchFamily="34" charset="0"/>
              </a:rPr>
              <a:t>Chair</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 name="TextBox 50">
            <a:extLst>
              <a:ext uri="{FF2B5EF4-FFF2-40B4-BE49-F238E27FC236}">
                <a16:creationId xmlns:a16="http://schemas.microsoft.com/office/drawing/2014/main" id="{A89305EA-4BA4-DF2A-B6E6-9723B67D08BE}"/>
              </a:ext>
            </a:extLst>
          </p:cNvPr>
          <p:cNvSpPr txBox="1"/>
          <p:nvPr/>
        </p:nvSpPr>
        <p:spPr bwMode="auto">
          <a:xfrm>
            <a:off x="9321444" y="2358691"/>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Jennifer Miskimins</a:t>
            </a:r>
          </a:p>
        </p:txBody>
      </p:sp>
      <p:sp>
        <p:nvSpPr>
          <p:cNvPr id="53" name="TextBox 52">
            <a:extLst>
              <a:ext uri="{FF2B5EF4-FFF2-40B4-BE49-F238E27FC236}">
                <a16:creationId xmlns:a16="http://schemas.microsoft.com/office/drawing/2014/main" id="{148EE407-D573-8F0B-A759-1193D4FB4002}"/>
              </a:ext>
            </a:extLst>
          </p:cNvPr>
          <p:cNvSpPr txBox="1"/>
          <p:nvPr/>
        </p:nvSpPr>
        <p:spPr bwMode="auto">
          <a:xfrm>
            <a:off x="10653082" y="3766247"/>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Pierre Emmanuel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d’Huart</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D604EFA8-A4FA-A45F-312E-2F1F2A35EEC9}"/>
              </a:ext>
            </a:extLst>
          </p:cNvPr>
          <p:cNvPicPr>
            <a:picLocks noChangeAspect="1"/>
          </p:cNvPicPr>
          <p:nvPr/>
        </p:nvPicPr>
        <p:blipFill>
          <a:blip r:embed="rId3">
            <a:extLst>
              <a:ext uri="{28A0092B-C50C-407E-A947-70E740481C1C}">
                <a14:useLocalDpi xmlns:a14="http://schemas.microsoft.com/office/drawing/2010/main" val="0"/>
              </a:ext>
            </a:extLst>
          </a:blip>
          <a:srcRect l="668" r="668"/>
          <a:stretch/>
        </p:blipFill>
        <p:spPr>
          <a:xfrm>
            <a:off x="7941121" y="1269677"/>
            <a:ext cx="1133856" cy="1133856"/>
          </a:xfrm>
          <a:prstGeom prst="ellipse">
            <a:avLst/>
          </a:prstGeom>
          <a:ln>
            <a:noFill/>
          </a:ln>
          <a:effectLst>
            <a:softEdge rad="112500"/>
          </a:effectLst>
        </p:spPr>
      </p:pic>
      <p:pic>
        <p:nvPicPr>
          <p:cNvPr id="12" name="Picture 11" descr="A close-up of a person&#10;&#10;Description automatically generated">
            <a:extLst>
              <a:ext uri="{FF2B5EF4-FFF2-40B4-BE49-F238E27FC236}">
                <a16:creationId xmlns:a16="http://schemas.microsoft.com/office/drawing/2014/main" id="{E8816840-5887-A133-BFBE-9193540678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1444" y="1293282"/>
            <a:ext cx="1150043" cy="1041804"/>
          </a:xfrm>
          <a:prstGeom prst="ellipse">
            <a:avLst/>
          </a:prstGeom>
          <a:ln>
            <a:noFill/>
          </a:ln>
          <a:effectLst>
            <a:softEdge rad="112500"/>
          </a:effectLst>
        </p:spPr>
      </p:pic>
      <p:pic>
        <p:nvPicPr>
          <p:cNvPr id="5" name="Picture 6">
            <a:extLst>
              <a:ext uri="{FF2B5EF4-FFF2-40B4-BE49-F238E27FC236}">
                <a16:creationId xmlns:a16="http://schemas.microsoft.com/office/drawing/2014/main" id="{ACD99FAB-7F16-C894-52E2-91B2C63607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17" r="917"/>
          <a:stretch/>
        </p:blipFill>
        <p:spPr bwMode="auto">
          <a:xfrm>
            <a:off x="10681412" y="1247256"/>
            <a:ext cx="1133856"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2B71D3-5DA6-2260-B770-DF798D9D3E7A}"/>
              </a:ext>
            </a:extLst>
          </p:cNvPr>
          <p:cNvSpPr txBox="1"/>
          <p:nvPr/>
        </p:nvSpPr>
        <p:spPr bwMode="auto">
          <a:xfrm>
            <a:off x="10711321" y="2358691"/>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Susan Howes</a:t>
            </a:r>
          </a:p>
        </p:txBody>
      </p:sp>
      <p:pic>
        <p:nvPicPr>
          <p:cNvPr id="7" name="Picture 6">
            <a:extLst>
              <a:ext uri="{FF2B5EF4-FFF2-40B4-BE49-F238E27FC236}">
                <a16:creationId xmlns:a16="http://schemas.microsoft.com/office/drawing/2014/main" id="{35BF37AF-71D1-1FEC-F37B-4A82CC96EEB2}"/>
              </a:ext>
            </a:extLst>
          </p:cNvPr>
          <p:cNvPicPr>
            <a:picLocks noChangeAspect="1"/>
          </p:cNvPicPr>
          <p:nvPr/>
        </p:nvPicPr>
        <p:blipFill>
          <a:blip r:embed="rId6"/>
          <a:stretch>
            <a:fillRect/>
          </a:stretch>
        </p:blipFill>
        <p:spPr>
          <a:xfrm>
            <a:off x="8017649" y="2680383"/>
            <a:ext cx="1133856" cy="1133856"/>
          </a:xfrm>
          <a:prstGeom prst="ellipse">
            <a:avLst/>
          </a:prstGeom>
          <a:ln>
            <a:noFill/>
          </a:ln>
          <a:effectLst>
            <a:softEdge rad="112500"/>
          </a:effectLst>
        </p:spPr>
      </p:pic>
      <p:pic>
        <p:nvPicPr>
          <p:cNvPr id="11" name="Picture 4">
            <a:extLst>
              <a:ext uri="{FF2B5EF4-FFF2-40B4-BE49-F238E27FC236}">
                <a16:creationId xmlns:a16="http://schemas.microsoft.com/office/drawing/2014/main" id="{5158396C-25EC-F808-9FF1-C898E90ABA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213" r="3213"/>
          <a:stretch/>
        </p:blipFill>
        <p:spPr bwMode="auto">
          <a:xfrm>
            <a:off x="9338065" y="2680383"/>
            <a:ext cx="1133856"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E86FB86-2DC6-79B7-C71D-98C2F0716C0F}"/>
              </a:ext>
            </a:extLst>
          </p:cNvPr>
          <p:cNvPicPr>
            <a:picLocks noChangeAspect="1"/>
          </p:cNvPicPr>
          <p:nvPr/>
        </p:nvPicPr>
        <p:blipFill>
          <a:blip r:embed="rId8"/>
          <a:stretch>
            <a:fillRect/>
          </a:stretch>
        </p:blipFill>
        <p:spPr>
          <a:xfrm>
            <a:off x="10701143" y="2611105"/>
            <a:ext cx="1133856" cy="1133856"/>
          </a:xfrm>
          <a:prstGeom prst="ellipse">
            <a:avLst/>
          </a:prstGeom>
          <a:ln>
            <a:noFill/>
          </a:ln>
          <a:effectLst>
            <a:softEdge rad="112500"/>
          </a:effectLst>
        </p:spPr>
      </p:pic>
    </p:spTree>
    <p:extLst>
      <p:ext uri="{BB962C8B-B14F-4D97-AF65-F5344CB8AC3E}">
        <p14:creationId xmlns:p14="http://schemas.microsoft.com/office/powerpoint/2010/main" val="3812245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A3D4E-1323-43DA-81E4-B4DB1E5907B3}"/>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Audit Committee – January 2026</a:t>
            </a:r>
          </a:p>
        </p:txBody>
      </p:sp>
      <p:sp>
        <p:nvSpPr>
          <p:cNvPr id="2" name="Content Placeholder 1">
            <a:extLst>
              <a:ext uri="{FF2B5EF4-FFF2-40B4-BE49-F238E27FC236}">
                <a16:creationId xmlns:a16="http://schemas.microsoft.com/office/drawing/2014/main" id="{DDB18A50-74BD-499E-8930-167F922D23E4}"/>
              </a:ext>
            </a:extLst>
          </p:cNvPr>
          <p:cNvSpPr>
            <a:spLocks noGrp="1"/>
          </p:cNvSpPr>
          <p:nvPr>
            <p:ph sz="half" idx="1"/>
          </p:nvPr>
        </p:nvSpPr>
        <p:spPr>
          <a:xfrm>
            <a:off x="290758" y="1246265"/>
            <a:ext cx="7123224" cy="4351338"/>
          </a:xfrm>
        </p:spPr>
        <p:txBody>
          <a:bodyPr vert="horz" lIns="91440" tIns="45720" rIns="91440" bIns="45720" rtlCol="0" anchor="t">
            <a:noAutofit/>
          </a:bodyPr>
          <a:lstStyle/>
          <a:p>
            <a:pPr>
              <a:buFont typeface="Wingdings" panose="05000000000000000000" pitchFamily="2" charset="2"/>
              <a:buChar char="Ø"/>
            </a:pPr>
            <a:r>
              <a:rPr lang="en-US" sz="1300" dirty="0">
                <a:latin typeface="Calibri" panose="020F0502020204030204" pitchFamily="34" charset="0"/>
                <a:cs typeface="Times New Roman" panose="02020603050405020304" pitchFamily="18" charset="0"/>
              </a:rPr>
              <a:t>Approved the unmodified FY2025 results of the financial audit conducted by RSM.</a:t>
            </a:r>
          </a:p>
          <a:p>
            <a:pPr>
              <a:buFont typeface="Wingdings" panose="05000000000000000000" pitchFamily="2" charset="2"/>
              <a:buChar char="Ø"/>
            </a:pPr>
            <a:r>
              <a:rPr lang="en-US" sz="1300" dirty="0">
                <a:latin typeface="Calibri" panose="020F0502020204030204" pitchFamily="34" charset="0"/>
                <a:cs typeface="Times New Roman" panose="02020603050405020304" pitchFamily="18" charset="0"/>
              </a:rPr>
              <a:t>Received an update on cybersecurity, noting SPE’s adoption of the CIS framework to strengthen cybersecurity, with 2026 initiatives focused on asset and account centralization, improved vulnerability and incident management, role-based training, and defined milestones and KPIs.</a:t>
            </a:r>
          </a:p>
          <a:p>
            <a:pPr>
              <a:buFont typeface="Wingdings" panose="05000000000000000000" pitchFamily="2" charset="2"/>
              <a:buChar char="Ø"/>
            </a:pPr>
            <a:r>
              <a:rPr lang="en-US" sz="1300" dirty="0">
                <a:latin typeface="Calibri" panose="020F0502020204030204" pitchFamily="34" charset="0"/>
                <a:cs typeface="Times New Roman" panose="02020603050405020304" pitchFamily="18" charset="0"/>
              </a:rPr>
              <a:t>Reviewed the pre-approved conflict of interest policy, legal matters and conducted a closed session.</a:t>
            </a:r>
          </a:p>
          <a:p>
            <a:pPr marL="0" indent="0">
              <a:buNone/>
            </a:pPr>
            <a:endParaRPr lang="en-US" sz="2000" dirty="0">
              <a:latin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8AF2CD6-EA57-3A17-8803-C4EA428CACBC}"/>
              </a:ext>
            </a:extLst>
          </p:cNvPr>
          <p:cNvSpPr txBox="1"/>
          <p:nvPr/>
        </p:nvSpPr>
        <p:spPr bwMode="auto">
          <a:xfrm>
            <a:off x="8205132" y="3972494"/>
            <a:ext cx="1164962"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GB" sz="1000" dirty="0">
                <a:solidFill>
                  <a:prstClr val="black"/>
                </a:solidFill>
                <a:latin typeface="Arial" panose="020B0604020202020204" pitchFamily="34" charset="0"/>
                <a:cs typeface="Arial" panose="020B0604020202020204" pitchFamily="34" charset="0"/>
              </a:rPr>
              <a:t>O</a:t>
            </a:r>
            <a:r>
              <a:rPr lang="en-US" sz="1000" dirty="0" err="1">
                <a:solidFill>
                  <a:prstClr val="black"/>
                </a:solidFill>
                <a:latin typeface="Arial" panose="020B0604020202020204" pitchFamily="34" charset="0"/>
                <a:cs typeface="Arial" panose="020B0604020202020204" pitchFamily="34" charset="0"/>
              </a:rPr>
              <a:t>livier</a:t>
            </a:r>
            <a:r>
              <a:rPr lang="en-US" sz="1000" dirty="0">
                <a:solidFill>
                  <a:prstClr val="black"/>
                </a:solidFill>
                <a:latin typeface="Arial" panose="020B0604020202020204" pitchFamily="34" charset="0"/>
                <a:cs typeface="Arial" panose="020B0604020202020204" pitchFamily="34" charset="0"/>
              </a:rPr>
              <a:t> Houzé</a:t>
            </a:r>
          </a:p>
          <a:p>
            <a:pPr algn="ctr" defTabSz="685800" fontAlgn="base">
              <a:spcBef>
                <a:spcPct val="0"/>
              </a:spcBef>
              <a:spcAft>
                <a:spcPct val="0"/>
              </a:spcAft>
              <a:defRPr/>
            </a:pPr>
            <a:endParaRPr lang="en-US" sz="1000" dirty="0">
              <a:solidFill>
                <a:prstClr val="black"/>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EA376231-4013-A88F-1610-4D343BE046CF}"/>
              </a:ext>
            </a:extLst>
          </p:cNvPr>
          <p:cNvSpPr txBox="1"/>
          <p:nvPr/>
        </p:nvSpPr>
        <p:spPr bwMode="auto">
          <a:xfrm>
            <a:off x="9117913" y="2583888"/>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srgbClr val="000000"/>
                </a:solidFill>
                <a:latin typeface="Open Sans" panose="020B0606030504020204" pitchFamily="34" charset="0"/>
                <a:cs typeface="Arial" panose="020B0604020202020204" pitchFamily="34" charset="0"/>
              </a:rPr>
              <a:t>Alexey Borisenko</a:t>
            </a:r>
            <a:endParaRPr lang="en-US" sz="1000" dirty="0">
              <a:solidFill>
                <a:prstClr val="black"/>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F4A86765-5F07-A509-5C11-97DE2CC53767}"/>
              </a:ext>
            </a:extLst>
          </p:cNvPr>
          <p:cNvSpPr txBox="1"/>
          <p:nvPr/>
        </p:nvSpPr>
        <p:spPr bwMode="auto">
          <a:xfrm>
            <a:off x="10514878" y="2555679"/>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Carlos Torres</a:t>
            </a:r>
          </a:p>
        </p:txBody>
      </p:sp>
      <p:sp>
        <p:nvSpPr>
          <p:cNvPr id="53" name="TextBox 52">
            <a:extLst>
              <a:ext uri="{FF2B5EF4-FFF2-40B4-BE49-F238E27FC236}">
                <a16:creationId xmlns:a16="http://schemas.microsoft.com/office/drawing/2014/main" id="{148EE407-D573-8F0B-A759-1193D4FB4002}"/>
              </a:ext>
            </a:extLst>
          </p:cNvPr>
          <p:cNvSpPr txBox="1"/>
          <p:nvPr/>
        </p:nvSpPr>
        <p:spPr bwMode="auto">
          <a:xfrm>
            <a:off x="7674112" y="2517257"/>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Hazli Kassim</a:t>
            </a:r>
          </a:p>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Chair</a:t>
            </a:r>
          </a:p>
        </p:txBody>
      </p:sp>
      <p:sp>
        <p:nvSpPr>
          <p:cNvPr id="7" name="TextBox 6">
            <a:extLst>
              <a:ext uri="{FF2B5EF4-FFF2-40B4-BE49-F238E27FC236}">
                <a16:creationId xmlns:a16="http://schemas.microsoft.com/office/drawing/2014/main" id="{1174B706-AF3E-6611-0F4D-E6078804C35F}"/>
              </a:ext>
            </a:extLst>
          </p:cNvPr>
          <p:cNvSpPr txBox="1"/>
          <p:nvPr/>
        </p:nvSpPr>
        <p:spPr bwMode="auto">
          <a:xfrm>
            <a:off x="9943420" y="3979249"/>
            <a:ext cx="1113501" cy="368250"/>
          </a:xfrm>
          <a:prstGeom prst="rect">
            <a:avLst/>
          </a:prstGeom>
          <a:noFill/>
          <a:ln w="3175">
            <a:noFill/>
          </a:ln>
        </p:spPr>
        <p:txBody>
          <a:bodyPr wrap="none" lIns="27000" tIns="27000" rIns="0" bIns="0" rtlCol="0">
            <a:noAutofit/>
          </a:bodyPr>
          <a:lstStyle/>
          <a:p>
            <a:pPr algn="ctr" defTabSz="685800" fontAlgn="base">
              <a:spcBef>
                <a:spcPct val="0"/>
              </a:spcBef>
              <a:spcAft>
                <a:spcPct val="0"/>
              </a:spcAft>
              <a:defRPr/>
            </a:pPr>
            <a:r>
              <a:rPr lang="en-US" sz="1000" dirty="0">
                <a:solidFill>
                  <a:prstClr val="black"/>
                </a:solidFill>
                <a:latin typeface="Arial" panose="020B0604020202020204" pitchFamily="34" charset="0"/>
                <a:cs typeface="Arial" panose="020B0604020202020204" pitchFamily="34" charset="0"/>
              </a:rPr>
              <a:t>Ford Brett</a:t>
            </a:r>
          </a:p>
          <a:p>
            <a:pPr algn="ctr" defTabSz="685800" fontAlgn="base">
              <a:spcBef>
                <a:spcPct val="0"/>
              </a:spcBef>
              <a:spcAft>
                <a:spcPct val="0"/>
              </a:spcAft>
              <a:defRPr/>
            </a:pPr>
            <a:endParaRPr lang="en-US" sz="1000" dirty="0">
              <a:solidFill>
                <a:prstClr val="black"/>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2FD5F99-3E9B-42FB-FB23-0079215DF21C}"/>
              </a:ext>
            </a:extLst>
          </p:cNvPr>
          <p:cNvPicPr>
            <a:picLocks noChangeAspect="1"/>
          </p:cNvPicPr>
          <p:nvPr/>
        </p:nvPicPr>
        <p:blipFill>
          <a:blip r:embed="rId3"/>
          <a:stretch>
            <a:fillRect/>
          </a:stretch>
        </p:blipFill>
        <p:spPr>
          <a:xfrm>
            <a:off x="7653757" y="1423443"/>
            <a:ext cx="1133856" cy="1133856"/>
          </a:xfrm>
          <a:prstGeom prst="ellipse">
            <a:avLst/>
          </a:prstGeom>
          <a:ln>
            <a:noFill/>
          </a:ln>
          <a:effectLst>
            <a:softEdge rad="112500"/>
          </a:effectLst>
        </p:spPr>
      </p:pic>
      <p:pic>
        <p:nvPicPr>
          <p:cNvPr id="6" name="Picture 5">
            <a:extLst>
              <a:ext uri="{FF2B5EF4-FFF2-40B4-BE49-F238E27FC236}">
                <a16:creationId xmlns:a16="http://schemas.microsoft.com/office/drawing/2014/main" id="{ED089FEF-5C40-55ED-AFDE-EEE070599FC8}"/>
              </a:ext>
            </a:extLst>
          </p:cNvPr>
          <p:cNvPicPr>
            <a:picLocks noChangeAspect="1"/>
          </p:cNvPicPr>
          <p:nvPr/>
        </p:nvPicPr>
        <p:blipFill>
          <a:blip r:embed="rId4"/>
          <a:stretch>
            <a:fillRect/>
          </a:stretch>
        </p:blipFill>
        <p:spPr>
          <a:xfrm>
            <a:off x="8231708" y="2895388"/>
            <a:ext cx="1133856" cy="1133856"/>
          </a:xfrm>
          <a:prstGeom prst="ellipse">
            <a:avLst/>
          </a:prstGeom>
          <a:ln>
            <a:noFill/>
          </a:ln>
          <a:effectLst>
            <a:softEdge rad="112500"/>
          </a:effectLst>
        </p:spPr>
      </p:pic>
      <p:pic>
        <p:nvPicPr>
          <p:cNvPr id="12" name="Picture 11">
            <a:extLst>
              <a:ext uri="{FF2B5EF4-FFF2-40B4-BE49-F238E27FC236}">
                <a16:creationId xmlns:a16="http://schemas.microsoft.com/office/drawing/2014/main" id="{E009A96D-954E-3656-C1EA-A8ADFF6A8B1F}"/>
              </a:ext>
            </a:extLst>
          </p:cNvPr>
          <p:cNvPicPr>
            <a:picLocks noChangeAspect="1"/>
          </p:cNvPicPr>
          <p:nvPr/>
        </p:nvPicPr>
        <p:blipFill>
          <a:blip r:embed="rId5"/>
          <a:stretch>
            <a:fillRect/>
          </a:stretch>
        </p:blipFill>
        <p:spPr>
          <a:xfrm>
            <a:off x="10471020" y="1435374"/>
            <a:ext cx="1133856" cy="1133856"/>
          </a:xfrm>
          <a:prstGeom prst="ellipse">
            <a:avLst/>
          </a:prstGeom>
          <a:ln>
            <a:noFill/>
          </a:ln>
          <a:effectLst>
            <a:softEdge rad="112500"/>
          </a:effectLst>
        </p:spPr>
      </p:pic>
      <p:pic>
        <p:nvPicPr>
          <p:cNvPr id="13" name="Picture 12">
            <a:extLst>
              <a:ext uri="{FF2B5EF4-FFF2-40B4-BE49-F238E27FC236}">
                <a16:creationId xmlns:a16="http://schemas.microsoft.com/office/drawing/2014/main" id="{122E669B-4FD1-294E-6231-048EE3CF72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9170639" y="1528201"/>
            <a:ext cx="1133856"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87E53F9-D9E3-37D8-FA97-DFDFA04537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47950" y="2906282"/>
            <a:ext cx="1133856" cy="1133856"/>
          </a:xfrm>
          <a:prstGeom prst="ellipse">
            <a:avLst/>
          </a:prstGeom>
          <a:ln>
            <a:noFill/>
          </a:ln>
          <a:effectLst>
            <a:softEdge rad="112500"/>
          </a:effectLst>
        </p:spPr>
      </p:pic>
    </p:spTree>
    <p:extLst>
      <p:ext uri="{BB962C8B-B14F-4D97-AF65-F5344CB8AC3E}">
        <p14:creationId xmlns:p14="http://schemas.microsoft.com/office/powerpoint/2010/main" val="167837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9AD68-2F64-6A20-7B81-8C1278EA7E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40C45C-6604-A093-D609-856A9F61465B}"/>
              </a:ext>
            </a:extLst>
          </p:cNvPr>
          <p:cNvSpPr>
            <a:spLocks noGrp="1"/>
          </p:cNvSpPr>
          <p:nvPr>
            <p:ph type="title"/>
          </p:nvPr>
        </p:nvSpPr>
        <p:spPr/>
        <p:txBody>
          <a:bodyPr>
            <a:normAutofit/>
          </a:bodyPr>
          <a:lstStyle/>
          <a:p>
            <a:r>
              <a:rPr lang="en-US" sz="3600" b="1" dirty="0">
                <a:latin typeface="Arial"/>
                <a:cs typeface="Arial"/>
              </a:rPr>
              <a:t>Regional Directors – January 2026</a:t>
            </a:r>
          </a:p>
        </p:txBody>
      </p:sp>
      <p:sp>
        <p:nvSpPr>
          <p:cNvPr id="2" name="Content Placeholder 1">
            <a:extLst>
              <a:ext uri="{FF2B5EF4-FFF2-40B4-BE49-F238E27FC236}">
                <a16:creationId xmlns:a16="http://schemas.microsoft.com/office/drawing/2014/main" id="{6CF351DA-8BFC-8C6B-05EB-DDD679B7789C}"/>
              </a:ext>
            </a:extLst>
          </p:cNvPr>
          <p:cNvSpPr>
            <a:spLocks noGrp="1"/>
          </p:cNvSpPr>
          <p:nvPr>
            <p:ph sz="half" idx="1"/>
          </p:nvPr>
        </p:nvSpPr>
        <p:spPr>
          <a:xfrm>
            <a:off x="127059" y="1265627"/>
            <a:ext cx="7671021" cy="5306747"/>
          </a:xfrm>
        </p:spPr>
        <p:txBody>
          <a:bodyPr vert="horz" lIns="91440" tIns="45720" rIns="91440" bIns="45720" rtlCol="0" anchor="t">
            <a:noAutofit/>
          </a:bodyPr>
          <a:lstStyle/>
          <a:p>
            <a:pPr algn="just">
              <a:buFont typeface="Wingdings" panose="05000000000000000000" pitchFamily="2" charset="2"/>
              <a:buChar char="Ø"/>
            </a:pPr>
            <a:r>
              <a:rPr lang="en-US" sz="1300" dirty="0"/>
              <a:t>Reviewed updates on the restructured SPE Communications and Member Experience department.</a:t>
            </a:r>
          </a:p>
          <a:p>
            <a:pPr algn="just">
              <a:buFont typeface="Wingdings" panose="05000000000000000000" pitchFamily="2" charset="2"/>
              <a:buChar char="Ø"/>
            </a:pPr>
            <a:r>
              <a:rPr lang="en-US" sz="1300" dirty="0">
                <a:solidFill>
                  <a:srgbClr val="000000"/>
                </a:solidFill>
                <a:ea typeface="Calibri"/>
                <a:cs typeface="Calibri"/>
              </a:rPr>
              <a:t>Discussed streamlining the Section and Chapter awards program.</a:t>
            </a:r>
          </a:p>
          <a:p>
            <a:pPr algn="just">
              <a:buFont typeface="Wingdings" panose="05000000000000000000" pitchFamily="2" charset="2"/>
              <a:buChar char="Ø"/>
            </a:pPr>
            <a:r>
              <a:rPr lang="en-US" sz="1300" dirty="0">
                <a:solidFill>
                  <a:srgbClr val="000000"/>
                </a:solidFill>
                <a:ea typeface="Calibri"/>
                <a:cs typeface="Calibri"/>
              </a:rPr>
              <a:t>Discussed the implementation of student dues beginning FY2027.</a:t>
            </a:r>
          </a:p>
          <a:p>
            <a:pPr algn="just">
              <a:buFont typeface="Wingdings" panose="05000000000000000000" pitchFamily="2" charset="2"/>
              <a:buChar char="Ø"/>
            </a:pPr>
            <a:r>
              <a:rPr lang="en-US" sz="1300" dirty="0">
                <a:solidFill>
                  <a:srgbClr val="000000"/>
                </a:solidFill>
                <a:ea typeface="Calibri"/>
                <a:cs typeface="Calibri"/>
              </a:rPr>
              <a:t>Discussed on the Section rebates program.</a:t>
            </a:r>
          </a:p>
          <a:p>
            <a:pPr algn="just">
              <a:buClr>
                <a:srgbClr val="2F5597"/>
              </a:buClr>
              <a:buFont typeface="Wingdings" panose="05000000000000000000" pitchFamily="2" charset="2"/>
              <a:buChar char="Ø"/>
            </a:pPr>
            <a:r>
              <a:rPr lang="en-US" sz="1300" dirty="0">
                <a:ea typeface="Calibri"/>
                <a:cs typeface="Calibri"/>
              </a:rPr>
              <a:t>Received </a:t>
            </a:r>
            <a:r>
              <a:rPr lang="en-US" sz="1300">
                <a:ea typeface="Calibri"/>
                <a:cs typeface="Calibri"/>
              </a:rPr>
              <a:t>Regional updates. </a:t>
            </a:r>
            <a:endParaRPr lang="en-US" sz="1300" dirty="0"/>
          </a:p>
          <a:p>
            <a:pPr marL="458470" lvl="1" indent="-229870" algn="just">
              <a:buFont typeface="Wingdings" panose="05000000000000000000" pitchFamily="2" charset="2"/>
              <a:buChar char="§"/>
            </a:pPr>
            <a:endParaRPr lang="en-US" sz="1800" dirty="0">
              <a:ea typeface="Calibri" panose="020F0502020204030204"/>
              <a:cs typeface="Calibri" panose="020F0502020204030204"/>
            </a:endParaRPr>
          </a:p>
        </p:txBody>
      </p:sp>
      <p:sp>
        <p:nvSpPr>
          <p:cNvPr id="31" name="TextBox 30">
            <a:extLst>
              <a:ext uri="{FF2B5EF4-FFF2-40B4-BE49-F238E27FC236}">
                <a16:creationId xmlns:a16="http://schemas.microsoft.com/office/drawing/2014/main" id="{7D44D89C-BB3E-4D2A-14DB-B904EC05C687}"/>
              </a:ext>
            </a:extLst>
          </p:cNvPr>
          <p:cNvSpPr txBox="1"/>
          <p:nvPr/>
        </p:nvSpPr>
        <p:spPr bwMode="auto">
          <a:xfrm>
            <a:off x="7999840" y="3765604"/>
            <a:ext cx="1164962"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Pierre D-</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Huart</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9DB0FAE1-AFD9-B18B-92E3-6771EFB5E60E}"/>
              </a:ext>
            </a:extLst>
          </p:cNvPr>
          <p:cNvSpPr txBox="1"/>
          <p:nvPr/>
        </p:nvSpPr>
        <p:spPr bwMode="auto">
          <a:xfrm>
            <a:off x="9366562" y="3755702"/>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H</a:t>
            </a:r>
            <a:r>
              <a:rPr kumimoji="0" lang="en-US" sz="1000" b="0" i="0" u="none" strike="noStrike" kern="1200" cap="none" spc="0" normalizeH="0" baseline="0" noProof="0" dirty="0" err="1">
                <a:ln>
                  <a:noFill/>
                </a:ln>
                <a:solidFill>
                  <a:srgbClr val="000000"/>
                </a:solidFill>
                <a:effectLst/>
                <a:uLnTx/>
                <a:uFillTx/>
                <a:latin typeface="Open Sans" panose="020B0606030504020204" pitchFamily="34" charset="0"/>
                <a:ea typeface="+mn-ea"/>
                <a:cs typeface="+mn-cs"/>
              </a:rPr>
              <a:t>azli</a:t>
            </a:r>
            <a:r>
              <a:rPr kumimoji="0" lang="en-US" sz="10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r>
              <a:rPr kumimoji="0" lang="en-US" sz="1000" b="0" i="0" u="none" strike="noStrike" kern="1200" cap="none" spc="0" normalizeH="0" baseline="0" noProof="0" dirty="0" err="1">
                <a:ln>
                  <a:noFill/>
                </a:ln>
                <a:solidFill>
                  <a:srgbClr val="000000"/>
                </a:solidFill>
                <a:effectLst/>
                <a:uLnTx/>
                <a:uFillTx/>
                <a:latin typeface="Open Sans" panose="020B0606030504020204" pitchFamily="34" charset="0"/>
                <a:ea typeface="+mn-ea"/>
                <a:cs typeface="+mn-cs"/>
              </a:rPr>
              <a:t>Kassim</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608F43FF-7A2B-B7A6-7D6A-A44D54EC58BC}"/>
              </a:ext>
            </a:extLst>
          </p:cNvPr>
          <p:cNvSpPr txBox="1"/>
          <p:nvPr/>
        </p:nvSpPr>
        <p:spPr bwMode="auto">
          <a:xfrm>
            <a:off x="10307747" y="6416003"/>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Koji Yamamoto</a:t>
            </a:r>
          </a:p>
        </p:txBody>
      </p:sp>
      <p:sp>
        <p:nvSpPr>
          <p:cNvPr id="36" name="TextBox 35">
            <a:extLst>
              <a:ext uri="{FF2B5EF4-FFF2-40B4-BE49-F238E27FC236}">
                <a16:creationId xmlns:a16="http://schemas.microsoft.com/office/drawing/2014/main" id="{B934B2A1-70BD-3CC1-36D6-3238F6745301}"/>
              </a:ext>
            </a:extLst>
          </p:cNvPr>
          <p:cNvSpPr txBox="1"/>
          <p:nvPr/>
        </p:nvSpPr>
        <p:spPr bwMode="auto">
          <a:xfrm>
            <a:off x="10668834" y="3742857"/>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Maged Mabrook</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TextBox 37">
            <a:extLst>
              <a:ext uri="{FF2B5EF4-FFF2-40B4-BE49-F238E27FC236}">
                <a16:creationId xmlns:a16="http://schemas.microsoft.com/office/drawing/2014/main" id="{47D72A4D-D354-F5B9-6707-22AD2DE07755}"/>
              </a:ext>
            </a:extLst>
          </p:cNvPr>
          <p:cNvSpPr txBox="1"/>
          <p:nvPr/>
        </p:nvSpPr>
        <p:spPr bwMode="auto">
          <a:xfrm>
            <a:off x="7957438" y="5087127"/>
            <a:ext cx="1282420" cy="360505"/>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GB" sz="1000" dirty="0">
                <a:solidFill>
                  <a:prstClr val="black"/>
                </a:solidFill>
                <a:latin typeface="Arial" panose="020B0604020202020204" pitchFamily="34" charset="0"/>
                <a:cs typeface="Arial" panose="020B0604020202020204" pitchFamily="34" charset="0"/>
              </a:rPr>
              <a:t>Abdullatif Al Omair</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Box 43">
            <a:extLst>
              <a:ext uri="{FF2B5EF4-FFF2-40B4-BE49-F238E27FC236}">
                <a16:creationId xmlns:a16="http://schemas.microsoft.com/office/drawing/2014/main" id="{8CA47E77-7433-61D7-3A53-68A66C43F49C}"/>
              </a:ext>
            </a:extLst>
          </p:cNvPr>
          <p:cNvSpPr txBox="1"/>
          <p:nvPr/>
        </p:nvSpPr>
        <p:spPr bwMode="auto">
          <a:xfrm>
            <a:off x="7872513" y="2353839"/>
            <a:ext cx="1241323"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Kim Oracheski</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a:t>
            </a:r>
          </a:p>
        </p:txBody>
      </p:sp>
      <p:sp>
        <p:nvSpPr>
          <p:cNvPr id="51" name="TextBox 50">
            <a:extLst>
              <a:ext uri="{FF2B5EF4-FFF2-40B4-BE49-F238E27FC236}">
                <a16:creationId xmlns:a16="http://schemas.microsoft.com/office/drawing/2014/main" id="{7914C5C2-22CF-0A42-6201-8FAAEC011B18}"/>
              </a:ext>
            </a:extLst>
          </p:cNvPr>
          <p:cNvSpPr txBox="1"/>
          <p:nvPr/>
        </p:nvSpPr>
        <p:spPr bwMode="auto">
          <a:xfrm>
            <a:off x="10622291" y="2350202"/>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Neil Boyer</a:t>
            </a:r>
          </a:p>
        </p:txBody>
      </p:sp>
      <p:sp>
        <p:nvSpPr>
          <p:cNvPr id="52" name="TextBox 51">
            <a:extLst>
              <a:ext uri="{FF2B5EF4-FFF2-40B4-BE49-F238E27FC236}">
                <a16:creationId xmlns:a16="http://schemas.microsoft.com/office/drawing/2014/main" id="{B6D5F53C-21CF-EE24-E1A7-95E9E3BDA5DB}"/>
              </a:ext>
            </a:extLst>
          </p:cNvPr>
          <p:cNvSpPr txBox="1"/>
          <p:nvPr/>
        </p:nvSpPr>
        <p:spPr bwMode="auto">
          <a:xfrm>
            <a:off x="9324299" y="2320212"/>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Alexey Borisenko</a:t>
            </a:r>
          </a:p>
        </p:txBody>
      </p:sp>
      <p:sp>
        <p:nvSpPr>
          <p:cNvPr id="53" name="TextBox 52">
            <a:extLst>
              <a:ext uri="{FF2B5EF4-FFF2-40B4-BE49-F238E27FC236}">
                <a16:creationId xmlns:a16="http://schemas.microsoft.com/office/drawing/2014/main" id="{9116FD67-CD18-32FA-1E80-FC59B98BB58D}"/>
              </a:ext>
            </a:extLst>
          </p:cNvPr>
          <p:cNvSpPr txBox="1"/>
          <p:nvPr/>
        </p:nvSpPr>
        <p:spPr bwMode="auto">
          <a:xfrm>
            <a:off x="10779772" y="5105210"/>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arlos</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Pedroso</a:t>
            </a:r>
          </a:p>
        </p:txBody>
      </p:sp>
      <p:pic>
        <p:nvPicPr>
          <p:cNvPr id="54" name="Picture 12">
            <a:extLst>
              <a:ext uri="{FF2B5EF4-FFF2-40B4-BE49-F238E27FC236}">
                <a16:creationId xmlns:a16="http://schemas.microsoft.com/office/drawing/2014/main" id="{17E953FB-21BB-9DAA-CAA1-8AB05A91FB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10" r="2710"/>
          <a:stretch/>
        </p:blipFill>
        <p:spPr bwMode="auto">
          <a:xfrm>
            <a:off x="7967368" y="1283462"/>
            <a:ext cx="1133856"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28A2370-52DB-5214-7DA8-518838237CDD}"/>
              </a:ext>
            </a:extLst>
          </p:cNvPr>
          <p:cNvSpPr txBox="1"/>
          <p:nvPr/>
        </p:nvSpPr>
        <p:spPr bwMode="auto">
          <a:xfrm>
            <a:off x="8657698" y="6394773"/>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Carlos Torres</a:t>
            </a:r>
          </a:p>
        </p:txBody>
      </p:sp>
      <p:pic>
        <p:nvPicPr>
          <p:cNvPr id="8" name="Picture 7">
            <a:extLst>
              <a:ext uri="{FF2B5EF4-FFF2-40B4-BE49-F238E27FC236}">
                <a16:creationId xmlns:a16="http://schemas.microsoft.com/office/drawing/2014/main" id="{C8611451-F543-86C9-ECFF-110BE78B4929}"/>
              </a:ext>
            </a:extLst>
          </p:cNvPr>
          <p:cNvPicPr>
            <a:picLocks noChangeAspect="1"/>
          </p:cNvPicPr>
          <p:nvPr/>
        </p:nvPicPr>
        <p:blipFill>
          <a:blip r:embed="rId4">
            <a:extLst>
              <a:ext uri="{28A0092B-C50C-407E-A947-70E740481C1C}">
                <a14:useLocalDpi xmlns:a14="http://schemas.microsoft.com/office/drawing/2010/main" val="0"/>
              </a:ext>
            </a:extLst>
          </a:blip>
          <a:srcRect l="3576" r="3576"/>
          <a:stretch/>
        </p:blipFill>
        <p:spPr>
          <a:xfrm>
            <a:off x="9368378" y="2662880"/>
            <a:ext cx="1133856" cy="1133856"/>
          </a:xfrm>
          <a:prstGeom prst="ellipse">
            <a:avLst/>
          </a:prstGeom>
          <a:ln>
            <a:noFill/>
          </a:ln>
          <a:effectLst>
            <a:softEdge rad="112500"/>
          </a:effectLst>
        </p:spPr>
      </p:pic>
      <p:pic>
        <p:nvPicPr>
          <p:cNvPr id="10" name="Content Placeholder 4">
            <a:extLst>
              <a:ext uri="{FF2B5EF4-FFF2-40B4-BE49-F238E27FC236}">
                <a16:creationId xmlns:a16="http://schemas.microsoft.com/office/drawing/2014/main" id="{B9DE50C9-B416-55EB-18D7-36C4B94C6CE7}"/>
              </a:ext>
            </a:extLst>
          </p:cNvPr>
          <p:cNvPicPr>
            <a:picLocks noChangeAspect="1"/>
          </p:cNvPicPr>
          <p:nvPr/>
        </p:nvPicPr>
        <p:blipFill>
          <a:blip r:embed="rId5">
            <a:extLst>
              <a:ext uri="{28A0092B-C50C-407E-A947-70E740481C1C}">
                <a14:useLocalDpi xmlns:a14="http://schemas.microsoft.com/office/drawing/2010/main" val="0"/>
              </a:ext>
            </a:extLst>
          </a:blip>
          <a:srcRect l="1042" r="1042"/>
          <a:stretch/>
        </p:blipFill>
        <p:spPr>
          <a:xfrm>
            <a:off x="10675229" y="4046760"/>
            <a:ext cx="1133856" cy="1133856"/>
          </a:xfrm>
          <a:prstGeom prst="ellipse">
            <a:avLst/>
          </a:prstGeom>
          <a:ln>
            <a:noFill/>
          </a:ln>
          <a:effectLst>
            <a:softEdge rad="112500"/>
          </a:effectLst>
        </p:spPr>
      </p:pic>
      <p:pic>
        <p:nvPicPr>
          <p:cNvPr id="11" name="Picture 10">
            <a:extLst>
              <a:ext uri="{FF2B5EF4-FFF2-40B4-BE49-F238E27FC236}">
                <a16:creationId xmlns:a16="http://schemas.microsoft.com/office/drawing/2014/main" id="{9F1BDED2-7F52-574A-DB6F-1A8B3398713A}"/>
              </a:ext>
            </a:extLst>
          </p:cNvPr>
          <p:cNvPicPr>
            <a:picLocks noChangeAspect="1"/>
          </p:cNvPicPr>
          <p:nvPr/>
        </p:nvPicPr>
        <p:blipFill>
          <a:blip r:embed="rId6">
            <a:extLst>
              <a:ext uri="{28A0092B-C50C-407E-A947-70E740481C1C}">
                <a14:useLocalDpi xmlns:a14="http://schemas.microsoft.com/office/drawing/2010/main" val="0"/>
              </a:ext>
            </a:extLst>
          </a:blip>
          <a:srcRect l="3005" r="3005"/>
          <a:stretch/>
        </p:blipFill>
        <p:spPr>
          <a:xfrm>
            <a:off x="7989192" y="2631784"/>
            <a:ext cx="1133856" cy="1133856"/>
          </a:xfrm>
          <a:prstGeom prst="ellipse">
            <a:avLst/>
          </a:prstGeom>
          <a:ln>
            <a:noFill/>
          </a:ln>
          <a:effectLst>
            <a:softEdge rad="112500"/>
          </a:effectLst>
        </p:spPr>
      </p:pic>
      <p:pic>
        <p:nvPicPr>
          <p:cNvPr id="12" name="Picture 11">
            <a:extLst>
              <a:ext uri="{FF2B5EF4-FFF2-40B4-BE49-F238E27FC236}">
                <a16:creationId xmlns:a16="http://schemas.microsoft.com/office/drawing/2014/main" id="{6B52801F-D263-3829-7E73-12C08AF877D7}"/>
              </a:ext>
            </a:extLst>
          </p:cNvPr>
          <p:cNvPicPr>
            <a:picLocks noChangeAspect="1"/>
          </p:cNvPicPr>
          <p:nvPr/>
        </p:nvPicPr>
        <p:blipFill>
          <a:blip r:embed="rId7">
            <a:extLst>
              <a:ext uri="{28A0092B-C50C-407E-A947-70E740481C1C}">
                <a14:useLocalDpi xmlns:a14="http://schemas.microsoft.com/office/drawing/2010/main" val="0"/>
              </a:ext>
            </a:extLst>
          </a:blip>
          <a:srcRect t="1039" b="1039"/>
          <a:stretch/>
        </p:blipFill>
        <p:spPr>
          <a:xfrm>
            <a:off x="9324299" y="1226273"/>
            <a:ext cx="1133856" cy="1133856"/>
          </a:xfrm>
          <a:prstGeom prst="ellipse">
            <a:avLst/>
          </a:prstGeom>
          <a:ln>
            <a:noFill/>
          </a:ln>
          <a:effectLst>
            <a:softEdge rad="112500"/>
          </a:effectLst>
        </p:spPr>
      </p:pic>
      <p:pic>
        <p:nvPicPr>
          <p:cNvPr id="14" name="Picture 10">
            <a:extLst>
              <a:ext uri="{FF2B5EF4-FFF2-40B4-BE49-F238E27FC236}">
                <a16:creationId xmlns:a16="http://schemas.microsoft.com/office/drawing/2014/main" id="{9705604D-AD38-6935-4B0E-F35A8A7F47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172" r="3172"/>
          <a:stretch/>
        </p:blipFill>
        <p:spPr bwMode="auto">
          <a:xfrm>
            <a:off x="8663843" y="5291569"/>
            <a:ext cx="1133856"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5704D965-A771-264A-F8F2-3A1F80D4E0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154" r="3154"/>
          <a:stretch/>
        </p:blipFill>
        <p:spPr bwMode="auto">
          <a:xfrm>
            <a:off x="10297570" y="5346494"/>
            <a:ext cx="1133856"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15" descr="Mohammed Al-Omair">
            <a:extLst>
              <a:ext uri="{FF2B5EF4-FFF2-40B4-BE49-F238E27FC236}">
                <a16:creationId xmlns:a16="http://schemas.microsoft.com/office/drawing/2014/main" id="{C3C3EEC3-8541-E3CA-2199-C47E1B3AD2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68858" y="3955861"/>
            <a:ext cx="1145591"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2" descr="Riverson-Oppong photo">
            <a:extLst>
              <a:ext uri="{FF2B5EF4-FFF2-40B4-BE49-F238E27FC236}">
                <a16:creationId xmlns:a16="http://schemas.microsoft.com/office/drawing/2014/main" id="{BF909EC0-8D00-6DD7-F60E-15B2B19A837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24299" y="4016254"/>
            <a:ext cx="1214845"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D943F4A-5C9F-EC6A-0F4E-3A8B0A026E4E}"/>
              </a:ext>
            </a:extLst>
          </p:cNvPr>
          <p:cNvSpPr txBox="1"/>
          <p:nvPr/>
        </p:nvSpPr>
        <p:spPr bwMode="auto">
          <a:xfrm>
            <a:off x="9397489" y="5149487"/>
            <a:ext cx="1113501" cy="368250"/>
          </a:xfrm>
          <a:prstGeom prst="rect">
            <a:avLst/>
          </a:prstGeom>
          <a:noFill/>
          <a:ln w="3175">
            <a:noFill/>
          </a:ln>
        </p:spPr>
        <p:txBody>
          <a:bodyPr wrap="none" lIns="27000" tIns="27000" rIns="0" bIns="0" rtlCol="0">
            <a:no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Riverson Oppong</a:t>
            </a:r>
          </a:p>
        </p:txBody>
      </p:sp>
      <p:pic>
        <p:nvPicPr>
          <p:cNvPr id="6" name="Picture 14">
            <a:extLst>
              <a:ext uri="{FF2B5EF4-FFF2-40B4-BE49-F238E27FC236}">
                <a16:creationId xmlns:a16="http://schemas.microsoft.com/office/drawing/2014/main" id="{32323AA0-9006-ED4E-9561-C714748CBE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10553407" y="1220767"/>
            <a:ext cx="1133856"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B3AAC5B-FCA0-25E4-CBAC-1A3C929054AA}"/>
              </a:ext>
            </a:extLst>
          </p:cNvPr>
          <p:cNvPicPr>
            <a:picLocks noChangeAspect="1"/>
          </p:cNvPicPr>
          <p:nvPr/>
        </p:nvPicPr>
        <p:blipFill>
          <a:blip r:embed="rId13"/>
          <a:stretch>
            <a:fillRect/>
          </a:stretch>
        </p:blipFill>
        <p:spPr>
          <a:xfrm>
            <a:off x="10635385" y="2698247"/>
            <a:ext cx="1133856" cy="1133856"/>
          </a:xfrm>
          <a:prstGeom prst="ellipse">
            <a:avLst/>
          </a:prstGeom>
          <a:ln>
            <a:noFill/>
          </a:ln>
          <a:effectLst>
            <a:softEdge rad="112500"/>
          </a:effectLst>
        </p:spPr>
      </p:pic>
    </p:spTree>
    <p:extLst>
      <p:ext uri="{BB962C8B-B14F-4D97-AF65-F5344CB8AC3E}">
        <p14:creationId xmlns:p14="http://schemas.microsoft.com/office/powerpoint/2010/main" val="2141104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B389F92-B07C-CE4E-ACFE-1742DE9EA3AA}"/>
              </a:ext>
            </a:extLst>
          </p:cNvPr>
          <p:cNvSpPr>
            <a:spLocks noGrp="1"/>
          </p:cNvSpPr>
          <p:nvPr>
            <p:ph idx="1"/>
          </p:nvPr>
        </p:nvSpPr>
        <p:spPr>
          <a:xfrm>
            <a:off x="236267" y="1329893"/>
            <a:ext cx="7605198" cy="5266388"/>
          </a:xfrm>
        </p:spPr>
        <p:txBody>
          <a:bodyPr>
            <a:normAutofit/>
          </a:bodyPr>
          <a:lstStyle/>
          <a:p>
            <a:pPr>
              <a:spcBef>
                <a:spcPts val="0"/>
              </a:spcBef>
              <a:spcAft>
                <a:spcPts val="600"/>
              </a:spcAft>
              <a:buFont typeface="Wingdings" panose="05000000000000000000" pitchFamily="2" charset="2"/>
              <a:buChar char="Ø"/>
            </a:pPr>
            <a:r>
              <a:rPr lang="en-US" sz="1300" dirty="0"/>
              <a:t>TS Sustainability and Member Expectations</a:t>
            </a:r>
          </a:p>
          <a:p>
            <a:pPr>
              <a:lnSpc>
                <a:spcPct val="100000"/>
              </a:lnSpc>
              <a:spcBef>
                <a:spcPts val="0"/>
              </a:spcBef>
            </a:pPr>
            <a:r>
              <a:rPr lang="en-US" sz="1300" dirty="0"/>
              <a:t>Reviewed, discussed and tentatively approved both documents with a request for minor changes.</a:t>
            </a:r>
          </a:p>
          <a:p>
            <a:pPr marL="57150" indent="-285750">
              <a:lnSpc>
                <a:spcPct val="100000"/>
              </a:lnSpc>
              <a:spcBef>
                <a:spcPts val="0"/>
              </a:spcBef>
            </a:pPr>
            <a:r>
              <a:rPr lang="en-US" sz="1300" dirty="0"/>
              <a:t>   The initiative is designed to emphasize focusing organizational effort on quality technical   </a:t>
            </a:r>
          </a:p>
          <a:p>
            <a:pPr marL="0" indent="0">
              <a:lnSpc>
                <a:spcPct val="100000"/>
              </a:lnSpc>
              <a:spcBef>
                <a:spcPts val="0"/>
              </a:spcBef>
              <a:buNone/>
            </a:pPr>
            <a:r>
              <a:rPr lang="en-US" sz="1300" dirty="0"/>
              <a:t>          output rather than maintaining a high quantity of less engaged sections. </a:t>
            </a:r>
          </a:p>
          <a:p>
            <a:pPr marL="57150" indent="-285750">
              <a:lnSpc>
                <a:spcPct val="100000"/>
              </a:lnSpc>
              <a:spcBef>
                <a:spcPts val="0"/>
              </a:spcBef>
            </a:pPr>
            <a:r>
              <a:rPr lang="en-US" sz="1300" dirty="0"/>
              <a:t>   Reinforce quality and commitment, potentially reducing the number of supported TSs.</a:t>
            </a:r>
          </a:p>
          <a:p>
            <a:pPr marL="0" indent="0">
              <a:lnSpc>
                <a:spcPct val="100000"/>
              </a:lnSpc>
              <a:spcBef>
                <a:spcPts val="0"/>
              </a:spcBef>
              <a:buNone/>
            </a:pPr>
            <a:endParaRPr lang="en-US" sz="1300" dirty="0"/>
          </a:p>
          <a:p>
            <a:pPr marL="57150" indent="-285750">
              <a:spcBef>
                <a:spcPts val="0"/>
              </a:spcBef>
              <a:spcAft>
                <a:spcPts val="600"/>
              </a:spcAft>
              <a:buFont typeface="Wingdings" panose="05000000000000000000" pitchFamily="2" charset="2"/>
              <a:buChar char="Ø"/>
            </a:pPr>
            <a:r>
              <a:rPr lang="en-US" sz="1300" dirty="0"/>
              <a:t>Technical Section Moves and Discipline Consolidation </a:t>
            </a:r>
          </a:p>
          <a:p>
            <a:pPr marL="344488" lvl="1" indent="-342900">
              <a:lnSpc>
                <a:spcPct val="100000"/>
              </a:lnSpc>
              <a:spcBef>
                <a:spcPts val="0"/>
              </a:spcBef>
              <a:buFont typeface="Wingdings" panose="05000000000000000000" pitchFamily="2" charset="2"/>
              <a:buChar char="§"/>
            </a:pPr>
            <a:r>
              <a:rPr lang="en-US" sz="1300" dirty="0"/>
              <a:t>Methane (MTS): Formally moved to HSES discipline and renamed to align with industry trends.</a:t>
            </a:r>
          </a:p>
          <a:p>
            <a:pPr marL="344488" lvl="1" indent="-342900">
              <a:lnSpc>
                <a:spcPct val="100000"/>
              </a:lnSpc>
              <a:spcBef>
                <a:spcPts val="0"/>
              </a:spcBef>
              <a:buFont typeface="Wingdings" panose="05000000000000000000" pitchFamily="2" charset="2"/>
              <a:buChar char="§"/>
            </a:pPr>
            <a:r>
              <a:rPr lang="en-US" sz="1300" dirty="0"/>
              <a:t>Robotics (RASTS): Initiated move to Data Science (DSEA) to consolidate synergies.</a:t>
            </a:r>
          </a:p>
          <a:p>
            <a:pPr marL="344488" lvl="1" indent="-342900">
              <a:lnSpc>
                <a:spcPct val="100000"/>
              </a:lnSpc>
              <a:spcBef>
                <a:spcPts val="0"/>
              </a:spcBef>
              <a:buFont typeface="Wingdings" panose="05000000000000000000" pitchFamily="2" charset="2"/>
              <a:buChar char="§"/>
            </a:pPr>
            <a:r>
              <a:rPr lang="en-US" sz="1300" dirty="0"/>
              <a:t>Projects, Facilities, and Construction &amp; Production and Operations: Consolidating web pages.</a:t>
            </a:r>
          </a:p>
          <a:p>
            <a:pPr marL="1588" lvl="1" indent="0">
              <a:lnSpc>
                <a:spcPct val="100000"/>
              </a:lnSpc>
              <a:spcBef>
                <a:spcPts val="0"/>
              </a:spcBef>
              <a:buNone/>
            </a:pPr>
            <a:endParaRPr lang="en-US" sz="1300" dirty="0"/>
          </a:p>
          <a:p>
            <a:pPr>
              <a:lnSpc>
                <a:spcPct val="100000"/>
              </a:lnSpc>
              <a:spcBef>
                <a:spcPts val="0"/>
              </a:spcBef>
              <a:buFont typeface="Wingdings" panose="05000000000000000000" pitchFamily="2" charset="2"/>
              <a:buChar char="Ø"/>
            </a:pPr>
            <a:r>
              <a:rPr lang="en-US" sz="1300" dirty="0"/>
              <a:t>Technical Section Update: Growth &amp; Pipeline Strategy</a:t>
            </a:r>
          </a:p>
          <a:p>
            <a:pPr marL="0" indent="0">
              <a:lnSpc>
                <a:spcPct val="100000"/>
              </a:lnSpc>
              <a:spcBef>
                <a:spcPts val="0"/>
              </a:spcBef>
              <a:buNone/>
            </a:pPr>
            <a:endParaRPr lang="en-US" sz="1300" dirty="0"/>
          </a:p>
          <a:p>
            <a:pPr marL="344488" lvl="1" indent="-342900">
              <a:lnSpc>
                <a:spcPct val="100000"/>
              </a:lnSpc>
              <a:spcBef>
                <a:spcPts val="0"/>
              </a:spcBef>
              <a:buFont typeface="Wingdings" panose="05000000000000000000" pitchFamily="2" charset="2"/>
              <a:buChar char="§"/>
            </a:pPr>
            <a:r>
              <a:rPr lang="en-US" sz="1300" dirty="0"/>
              <a:t>ATCE Booth ROI: 14 participating sections achieved 31% membership growth (vs. 19% without). Strategy continues with enhanced signage based on this validated return.</a:t>
            </a:r>
          </a:p>
          <a:p>
            <a:pPr marL="344488" lvl="1" indent="-342900">
              <a:lnSpc>
                <a:spcPct val="100000"/>
              </a:lnSpc>
              <a:spcBef>
                <a:spcPts val="0"/>
              </a:spcBef>
              <a:buFont typeface="Wingdings" panose="05000000000000000000" pitchFamily="2" charset="2"/>
              <a:buChar char="§"/>
            </a:pPr>
            <a:r>
              <a:rPr lang="en-US" sz="1300" dirty="0"/>
              <a:t>Student Engagement: Global outreach yielded a 26% response rate (110/428 chapters) requesting direct mentorship and connection with Technical Sections.</a:t>
            </a:r>
          </a:p>
          <a:p>
            <a:pPr marL="344488" lvl="1" indent="-342900">
              <a:lnSpc>
                <a:spcPct val="100000"/>
              </a:lnSpc>
              <a:spcBef>
                <a:spcPts val="0"/>
              </a:spcBef>
              <a:buFont typeface="Wingdings" panose="05000000000000000000" pitchFamily="2" charset="2"/>
              <a:buChar char="§"/>
            </a:pPr>
            <a:r>
              <a:rPr lang="en-US" sz="1300" dirty="0"/>
              <a:t>GEODE Funding: 2 of 5 invited U.S. chapters responded (2 MOUs signed); $5,000 per chapter allocated to drive campus-wide promotion and speakers.</a:t>
            </a:r>
          </a:p>
          <a:p>
            <a:pPr marL="0" lvl="1" indent="0">
              <a:spcBef>
                <a:spcPts val="1000"/>
              </a:spcBef>
              <a:buNone/>
            </a:pPr>
            <a:endParaRPr lang="en-US" sz="1800" dirty="0">
              <a:solidFill>
                <a:srgbClr val="000000"/>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2F23A821-0519-8E4E-998F-6D3F6B1798B5}"/>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Technical Directors – January 2026</a:t>
            </a:r>
          </a:p>
        </p:txBody>
      </p:sp>
      <p:sp>
        <p:nvSpPr>
          <p:cNvPr id="6" name="Slide Number Placeholder 5">
            <a:extLst>
              <a:ext uri="{FF2B5EF4-FFF2-40B4-BE49-F238E27FC236}">
                <a16:creationId xmlns:a16="http://schemas.microsoft.com/office/drawing/2014/main" id="{A7A8D141-1D3E-9940-B0D8-3041F8C648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A04110-284E-3741-8974-B7F2B05B0C74}" type="slidenum">
              <a:rPr kumimoji="0" lang="en-US" sz="1200" b="1" i="0" u="none" strike="noStrike" kern="1200" cap="none" spc="0" normalizeH="0" baseline="0" noProof="0" smtClean="0">
                <a:ln>
                  <a:noFill/>
                </a:ln>
                <a:solidFill>
                  <a:srgbClr val="4472C4">
                    <a:lumMod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B84D030-222B-0BDC-0F2C-029B9AACF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117413" y="1551628"/>
            <a:ext cx="1133856"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A8B4404-A362-5890-5BDC-633FE4601936}"/>
              </a:ext>
            </a:extLst>
          </p:cNvPr>
          <p:cNvSpPr txBox="1"/>
          <p:nvPr/>
        </p:nvSpPr>
        <p:spPr>
          <a:xfrm>
            <a:off x="9336115" y="4186929"/>
            <a:ext cx="1197202" cy="246221"/>
          </a:xfrm>
          <a:prstGeom prst="rect">
            <a:avLst/>
          </a:prstGeom>
          <a:noFill/>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sz="1000" b="0" i="0" dirty="0">
                <a:solidFill>
                  <a:srgbClr val="000000"/>
                </a:solidFill>
                <a:effectLst/>
                <a:latin typeface="Arial" panose="020B0604020202020204" pitchFamily="34" charset="0"/>
                <a:cs typeface="Arial" panose="020B0604020202020204" pitchFamily="34" charset="0"/>
              </a:rPr>
              <a:t>Peggy Rijken</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8DA2A8B-BEE5-3C96-797D-47D1CA155C2D}"/>
              </a:ext>
            </a:extLst>
          </p:cNvPr>
          <p:cNvSpPr txBox="1"/>
          <p:nvPr/>
        </p:nvSpPr>
        <p:spPr>
          <a:xfrm>
            <a:off x="7947852" y="4162342"/>
            <a:ext cx="1451610" cy="246221"/>
          </a:xfrm>
          <a:prstGeom prst="rect">
            <a:avLst/>
          </a:prstGeom>
          <a:noFill/>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sz="1000" b="0" i="0" dirty="0">
                <a:solidFill>
                  <a:srgbClr val="000000"/>
                </a:solidFill>
                <a:effectLst/>
                <a:latin typeface="Arial" panose="020B0604020202020204" pitchFamily="34" charset="0"/>
                <a:cs typeface="Arial" panose="020B0604020202020204" pitchFamily="34" charset="0"/>
              </a:rPr>
              <a:t>Rahim Masoudi</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B2A9DE2-A188-6051-B53C-44B1CCA41E51}"/>
              </a:ext>
            </a:extLst>
          </p:cNvPr>
          <p:cNvSpPr txBox="1"/>
          <p:nvPr/>
        </p:nvSpPr>
        <p:spPr>
          <a:xfrm>
            <a:off x="10318940" y="2644086"/>
            <a:ext cx="1451610" cy="246221"/>
          </a:xfrm>
          <a:prstGeom prst="rect">
            <a:avLst/>
          </a:prstGeom>
          <a:noFill/>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sz="1000" dirty="0">
                <a:solidFill>
                  <a:prstClr val="black"/>
                </a:solidFill>
                <a:latin typeface="Arial" panose="020B0604020202020204" pitchFamily="34" charset="0"/>
                <a:cs typeface="Arial" panose="020B0604020202020204" pitchFamily="34" charset="0"/>
              </a:rPr>
              <a:t>Sarah Kern</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01A29542-305A-0185-F915-9E21391F9E15}"/>
              </a:ext>
            </a:extLst>
          </p:cNvPr>
          <p:cNvSpPr txBox="1"/>
          <p:nvPr/>
        </p:nvSpPr>
        <p:spPr>
          <a:xfrm>
            <a:off x="7947852" y="2651720"/>
            <a:ext cx="1451610" cy="400110"/>
          </a:xfrm>
          <a:prstGeom prst="rect">
            <a:avLst/>
          </a:prstGeom>
          <a:noFill/>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Sushma Bhan</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a:t>
            </a:r>
          </a:p>
        </p:txBody>
      </p:sp>
      <p:sp>
        <p:nvSpPr>
          <p:cNvPr id="17" name="TextBox 16">
            <a:extLst>
              <a:ext uri="{FF2B5EF4-FFF2-40B4-BE49-F238E27FC236}">
                <a16:creationId xmlns:a16="http://schemas.microsoft.com/office/drawing/2014/main" id="{77B681AC-9951-3640-E402-1504724BC17B}"/>
              </a:ext>
            </a:extLst>
          </p:cNvPr>
          <p:cNvSpPr txBox="1"/>
          <p:nvPr/>
        </p:nvSpPr>
        <p:spPr>
          <a:xfrm>
            <a:off x="9124869" y="2665387"/>
            <a:ext cx="1451610" cy="246221"/>
          </a:xfrm>
          <a:prstGeom prst="rect">
            <a:avLst/>
          </a:prstGeom>
          <a:noFill/>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Linda Battalora</a:t>
            </a:r>
          </a:p>
        </p:txBody>
      </p:sp>
      <p:pic>
        <p:nvPicPr>
          <p:cNvPr id="11" name="Picture 2" descr="Rahim Masoudi">
            <a:extLst>
              <a:ext uri="{FF2B5EF4-FFF2-40B4-BE49-F238E27FC236}">
                <a16:creationId xmlns:a16="http://schemas.microsoft.com/office/drawing/2014/main" id="{494E9B47-26E5-7F3F-919A-1146EA643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2062" y="3071254"/>
            <a:ext cx="1133856"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4" descr="Peggy Rijken">
            <a:extLst>
              <a:ext uri="{FF2B5EF4-FFF2-40B4-BE49-F238E27FC236}">
                <a16:creationId xmlns:a16="http://schemas.microsoft.com/office/drawing/2014/main" id="{F2A43A86-6145-21C5-6F24-2C0AE6E9C2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9461" y="3063902"/>
            <a:ext cx="1133856"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29C904A-9513-A886-AFAA-0723834A665C}"/>
              </a:ext>
            </a:extLst>
          </p:cNvPr>
          <p:cNvPicPr>
            <a:picLocks noChangeAspect="1"/>
          </p:cNvPicPr>
          <p:nvPr/>
        </p:nvPicPr>
        <p:blipFill>
          <a:blip r:embed="rId5"/>
          <a:srcRect l="10092" t="3989" r="10865" b="16237"/>
          <a:stretch>
            <a:fillRect/>
          </a:stretch>
        </p:blipFill>
        <p:spPr>
          <a:xfrm>
            <a:off x="9288938" y="1562775"/>
            <a:ext cx="1123471" cy="1133856"/>
          </a:xfrm>
          <a:prstGeom prst="ellipse">
            <a:avLst/>
          </a:prstGeom>
          <a:ln>
            <a:noFill/>
          </a:ln>
          <a:effectLst>
            <a:softEdge rad="112500"/>
          </a:effectLst>
        </p:spPr>
      </p:pic>
      <p:pic>
        <p:nvPicPr>
          <p:cNvPr id="9" name="Picture 10">
            <a:extLst>
              <a:ext uri="{FF2B5EF4-FFF2-40B4-BE49-F238E27FC236}">
                <a16:creationId xmlns:a16="http://schemas.microsoft.com/office/drawing/2014/main" id="{08B9BFD8-FFB3-3AB2-2835-3B8407CDEB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0535120" y="1532008"/>
            <a:ext cx="1133856" cy="11338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4D5C9E89-EAE9-CF84-F025-1C5DDB40C042}"/>
              </a:ext>
            </a:extLst>
          </p:cNvPr>
          <p:cNvPicPr>
            <a:picLocks noChangeAspect="1"/>
          </p:cNvPicPr>
          <p:nvPr/>
        </p:nvPicPr>
        <p:blipFill>
          <a:blip r:embed="rId7"/>
          <a:stretch>
            <a:fillRect/>
          </a:stretch>
        </p:blipFill>
        <p:spPr>
          <a:xfrm>
            <a:off x="10575129" y="3063902"/>
            <a:ext cx="1133856" cy="1133856"/>
          </a:xfrm>
          <a:prstGeom prst="ellipse">
            <a:avLst/>
          </a:prstGeom>
          <a:ln>
            <a:noFill/>
          </a:ln>
          <a:effectLst>
            <a:softEdge rad="112500"/>
          </a:effectLst>
        </p:spPr>
      </p:pic>
      <p:sp>
        <p:nvSpPr>
          <p:cNvPr id="20" name="TextBox 19">
            <a:extLst>
              <a:ext uri="{FF2B5EF4-FFF2-40B4-BE49-F238E27FC236}">
                <a16:creationId xmlns:a16="http://schemas.microsoft.com/office/drawing/2014/main" id="{1EB4599D-9BFD-78F5-2015-3124CD3A2A22}"/>
              </a:ext>
            </a:extLst>
          </p:cNvPr>
          <p:cNvSpPr txBox="1"/>
          <p:nvPr/>
        </p:nvSpPr>
        <p:spPr>
          <a:xfrm>
            <a:off x="10518049" y="4176100"/>
            <a:ext cx="1407137" cy="246221"/>
          </a:xfrm>
          <a:prstGeom prst="rect">
            <a:avLst/>
          </a:prstGeom>
          <a:noFill/>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sz="1000" b="0" i="0" dirty="0">
                <a:solidFill>
                  <a:srgbClr val="000000"/>
                </a:solidFill>
                <a:effectLst/>
                <a:latin typeface="Arial" panose="020B0604020202020204" pitchFamily="34" charset="0"/>
                <a:cs typeface="Arial" panose="020B0604020202020204" pitchFamily="34" charset="0"/>
              </a:rPr>
              <a:t>Gregory Stephenson</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5030666"/>
      </p:ext>
    </p:extLst>
  </p:cSld>
  <p:clrMapOvr>
    <a:masterClrMapping/>
  </p:clrMapOvr>
</p:sld>
</file>

<file path=ppt/theme/theme1.xml><?xml version="1.0" encoding="utf-8"?>
<a:theme xmlns:a="http://schemas.openxmlformats.org/drawingml/2006/main" name="SPE2020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2020_Theme2" id="{017F94C9-8924-419A-AB59-E22BA634C8C3}" vid="{170D8B9C-5637-4756-8D7C-765330C0C5D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2F5496"/>
      </a:accent1>
      <a:accent2>
        <a:srgbClr val="A5A5A5"/>
      </a:accent2>
      <a:accent3>
        <a:srgbClr val="ED7D3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 Board PPT Template - 2020" id="{F9B77B71-FCE2-4E3C-8975-6C5C6646F914}" vid="{6126CB85-28C8-405F-BBDF-E032B72315A7}"/>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 Board PPT Template - 2020" id="{F9B77B71-FCE2-4E3C-8975-6C5C6646F914}" vid="{6126CB85-28C8-405F-BBDF-E032B72315A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F3AD68EB44E54AA6EE67A463C67B32" ma:contentTypeVersion="15" ma:contentTypeDescription="Create a new document." ma:contentTypeScope="" ma:versionID="0b98a2d54580ea72cd737794ebd6fe93">
  <xsd:schema xmlns:xsd="http://www.w3.org/2001/XMLSchema" xmlns:xs="http://www.w3.org/2001/XMLSchema" xmlns:p="http://schemas.microsoft.com/office/2006/metadata/properties" xmlns:ns2="2a6cacb5-4793-4abf-b2e6-ab2704092c5e" xmlns:ns3="0961d985-6436-47e4-8880-7d82fa4c3c4a" targetNamespace="http://schemas.microsoft.com/office/2006/metadata/properties" ma:root="true" ma:fieldsID="83a8d4068b41ed216911a26e3bba60bf" ns2:_="" ns3:_="">
    <xsd:import namespace="2a6cacb5-4793-4abf-b2e6-ab2704092c5e"/>
    <xsd:import namespace="0961d985-6436-47e4-8880-7d82fa4c3c4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cacb5-4793-4abf-b2e6-ab2704092c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7737f22-6d05-4034-9402-ec8eae64a20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61d985-6436-47e4-8880-7d82fa4c3c4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50bcfa9-7aaa-4b7c-bd45-4d95144ad8fc}" ma:internalName="TaxCatchAll" ma:showField="CatchAllData" ma:web="0961d985-6436-47e4-8880-7d82fa4c3c4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961d985-6436-47e4-8880-7d82fa4c3c4a" xsi:nil="true"/>
    <lcf76f155ced4ddcb4097134ff3c332f xmlns="2a6cacb5-4793-4abf-b2e6-ab2704092c5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8CB3256-7099-48D8-95D0-AC42AE2F54DC}">
  <ds:schemaRefs>
    <ds:schemaRef ds:uri="http://schemas.microsoft.com/sharepoint/v3/contenttype/forms"/>
  </ds:schemaRefs>
</ds:datastoreItem>
</file>

<file path=customXml/itemProps2.xml><?xml version="1.0" encoding="utf-8"?>
<ds:datastoreItem xmlns:ds="http://schemas.openxmlformats.org/officeDocument/2006/customXml" ds:itemID="{7DBB020D-F80F-4AC1-8309-B4D9159CD9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6cacb5-4793-4abf-b2e6-ab2704092c5e"/>
    <ds:schemaRef ds:uri="0961d985-6436-47e4-8880-7d82fa4c3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3E4E8C-A725-4A03-A261-8655B993C399}">
  <ds:schemaRefs>
    <ds:schemaRef ds:uri="http://schemas.microsoft.com/office/2006/metadata/properties"/>
    <ds:schemaRef ds:uri="http://schemas.microsoft.com/office/infopath/2007/PartnerControls"/>
    <ds:schemaRef ds:uri="0961d985-6436-47e4-8880-7d82fa4c3c4a"/>
    <ds:schemaRef ds:uri="2a6cacb5-4793-4abf-b2e6-ab2704092c5e"/>
  </ds:schemaRefs>
</ds:datastoreItem>
</file>

<file path=docProps/app.xml><?xml version="1.0" encoding="utf-8"?>
<Properties xmlns="http://schemas.openxmlformats.org/officeDocument/2006/extended-properties" xmlns:vt="http://schemas.openxmlformats.org/officeDocument/2006/docPropsVTypes">
  <Template>SPE2020_Theme2</Template>
  <TotalTime>2022</TotalTime>
  <Words>1307</Words>
  <Application>Microsoft Office PowerPoint</Application>
  <PresentationFormat>Widescreen</PresentationFormat>
  <Paragraphs>140</Paragraphs>
  <Slides>7</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7</vt:i4>
      </vt:variant>
    </vt:vector>
  </HeadingPairs>
  <TitlesOfParts>
    <vt:vector size="17" baseType="lpstr">
      <vt:lpstr>Arial</vt:lpstr>
      <vt:lpstr>Calibri</vt:lpstr>
      <vt:lpstr>Calibri Light</vt:lpstr>
      <vt:lpstr>Open Sans</vt:lpstr>
      <vt:lpstr>System Font Regular</vt:lpstr>
      <vt:lpstr>Wingdings</vt:lpstr>
      <vt:lpstr>SPE2020_Theme2</vt:lpstr>
      <vt:lpstr>Custom Design</vt:lpstr>
      <vt:lpstr>Office Theme</vt:lpstr>
      <vt:lpstr>1_Office Theme</vt:lpstr>
      <vt:lpstr>SPE Board of Directors Meeting, January 2026</vt:lpstr>
      <vt:lpstr>Membership &amp; Engagement Committee – January 2026</vt:lpstr>
      <vt:lpstr>Technical Content Committee – January 2026</vt:lpstr>
      <vt:lpstr>Finance Committee – January 2026</vt:lpstr>
      <vt:lpstr>Audit Committee – January 2026</vt:lpstr>
      <vt:lpstr>Regional Directors – January 2026</vt:lpstr>
      <vt:lpstr>Technical Directors – January 2026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Content – January 2023</dc:title>
  <dc:creator>Rebekah Stacha</dc:creator>
  <cp:lastModifiedBy>Taylor Kass</cp:lastModifiedBy>
  <cp:revision>527</cp:revision>
  <dcterms:created xsi:type="dcterms:W3CDTF">2023-02-07T17:44:50Z</dcterms:created>
  <dcterms:modified xsi:type="dcterms:W3CDTF">2026-02-11T19:48:08Z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0x010100CCF3AD68EB44E54AA6EE67A463C67B32</vt:lpwstr>
  </property>
  <property fmtid="{D5CDD505-2E9C-101B-9397-08002B2CF9AE}" pid="3" name="MediaServiceImageTags">
    <vt:lpwstr/>
  </property>
</Properties>
</file>