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80" r:id="rId6"/>
    <p:sldMasterId id="2147483683" r:id="rId7"/>
  </p:sldMasterIdLst>
  <p:notesMasterIdLst>
    <p:notesMasterId r:id="rId15"/>
  </p:notesMasterIdLst>
  <p:sldIdLst>
    <p:sldId id="2321" r:id="rId8"/>
    <p:sldId id="2334" r:id="rId9"/>
    <p:sldId id="2323" r:id="rId10"/>
    <p:sldId id="2327" r:id="rId11"/>
    <p:sldId id="2333" r:id="rId12"/>
    <p:sldId id="2332"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4F611C-D016-C41C-1C04-4A217C77912D}" name="Palisch,  Terry" initials="TP" userId="S::cctp93714@carboceramics.com::013bf49c-b36f-400c-883a-400a6e2641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B8854-F6BA-423A-A511-DC9D943ACDCD}" v="14" dt="2025-11-05T18:45:05.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Kass" userId="04bbdd22-405e-4b29-b93c-b095a074f732" providerId="ADAL" clId="{7F185FE7-0AC9-4F74-95CB-936DAD669AD1}"/>
    <pc:docChg chg="custSel addSld delSld modSld sldOrd">
      <pc:chgData name="Taylor Kass" userId="04bbdd22-405e-4b29-b93c-b095a074f732" providerId="ADAL" clId="{7F185FE7-0AC9-4F74-95CB-936DAD669AD1}" dt="2025-11-05T18:46:59.558" v="1646" actId="1076"/>
      <pc:docMkLst>
        <pc:docMk/>
      </pc:docMkLst>
      <pc:sldChg chg="modSp add del mod ord">
        <pc:chgData name="Taylor Kass" userId="04bbdd22-405e-4b29-b93c-b095a074f732" providerId="ADAL" clId="{7F185FE7-0AC9-4F74-95CB-936DAD669AD1}" dt="2025-11-05T12:22:04.111" v="1436" actId="20577"/>
        <pc:sldMkLst>
          <pc:docMk/>
          <pc:sldMk cId="1505030666" sldId="258"/>
        </pc:sldMkLst>
        <pc:spChg chg="mod">
          <ac:chgData name="Taylor Kass" userId="04bbdd22-405e-4b29-b93c-b095a074f732" providerId="ADAL" clId="{7F185FE7-0AC9-4F74-95CB-936DAD669AD1}" dt="2025-10-31T14:55:37.875" v="100" actId="20577"/>
          <ac:spMkLst>
            <pc:docMk/>
            <pc:sldMk cId="1505030666" sldId="258"/>
            <ac:spMk id="4" creationId="{2F23A821-0519-8E4E-998F-6D3F6B1798B5}"/>
          </ac:spMkLst>
        </pc:spChg>
        <pc:spChg chg="mod">
          <ac:chgData name="Taylor Kass" userId="04bbdd22-405e-4b29-b93c-b095a074f732" providerId="ADAL" clId="{7F185FE7-0AC9-4F74-95CB-936DAD669AD1}" dt="2025-11-05T12:22:04.111" v="1436" actId="20577"/>
          <ac:spMkLst>
            <pc:docMk/>
            <pc:sldMk cId="1505030666" sldId="258"/>
            <ac:spMk id="5" creationId="{2B389F92-B07C-CE4E-ACFE-1742DE9EA3AA}"/>
          </ac:spMkLst>
        </pc:spChg>
      </pc:sldChg>
      <pc:sldChg chg="addSp modSp mod">
        <pc:chgData name="Taylor Kass" userId="04bbdd22-405e-4b29-b93c-b095a074f732" providerId="ADAL" clId="{7F185FE7-0AC9-4F74-95CB-936DAD669AD1}" dt="2025-10-25T22:57:30.566" v="12" actId="20577"/>
        <pc:sldMkLst>
          <pc:docMk/>
          <pc:sldMk cId="1529980153" sldId="2321"/>
        </pc:sldMkLst>
        <pc:spChg chg="mod">
          <ac:chgData name="Taylor Kass" userId="04bbdd22-405e-4b29-b93c-b095a074f732" providerId="ADAL" clId="{7F185FE7-0AC9-4F74-95CB-936DAD669AD1}" dt="2025-10-25T22:57:30.566" v="12" actId="20577"/>
          <ac:spMkLst>
            <pc:docMk/>
            <pc:sldMk cId="1529980153" sldId="2321"/>
            <ac:spMk id="3" creationId="{87FA3D4E-1323-43DA-81E4-B4DB1E5907B3}"/>
          </ac:spMkLst>
        </pc:spChg>
      </pc:sldChg>
      <pc:sldChg chg="addSp delSp modSp add del mod ord">
        <pc:chgData name="Taylor Kass" userId="04bbdd22-405e-4b29-b93c-b095a074f732" providerId="ADAL" clId="{7F185FE7-0AC9-4F74-95CB-936DAD669AD1}" dt="2025-11-05T18:46:59.558" v="1646" actId="1076"/>
        <pc:sldMkLst>
          <pc:docMk/>
          <pc:sldMk cId="3566778866" sldId="2323"/>
        </pc:sldMkLst>
        <pc:spChg chg="add del mod">
          <ac:chgData name="Taylor Kass" userId="04bbdd22-405e-4b29-b93c-b095a074f732" providerId="ADAL" clId="{7F185FE7-0AC9-4F74-95CB-936DAD669AD1}" dt="2025-11-05T18:46:59.558" v="1646" actId="1076"/>
          <ac:spMkLst>
            <pc:docMk/>
            <pc:sldMk cId="3566778866" sldId="2323"/>
            <ac:spMk id="2" creationId="{DDB18A50-74BD-499E-8930-167F922D23E4}"/>
          </ac:spMkLst>
        </pc:spChg>
        <pc:spChg chg="mod">
          <ac:chgData name="Taylor Kass" userId="04bbdd22-405e-4b29-b93c-b095a074f732" providerId="ADAL" clId="{7F185FE7-0AC9-4F74-95CB-936DAD669AD1}" dt="2025-11-05T12:15:51.794" v="1374" actId="20577"/>
          <ac:spMkLst>
            <pc:docMk/>
            <pc:sldMk cId="3566778866" sldId="2323"/>
            <ac:spMk id="3" creationId="{87FA3D4E-1323-43DA-81E4-B4DB1E5907B3}"/>
          </ac:spMkLst>
        </pc:spChg>
        <pc:spChg chg="add del">
          <ac:chgData name="Taylor Kass" userId="04bbdd22-405e-4b29-b93c-b095a074f732" providerId="ADAL" clId="{7F185FE7-0AC9-4F74-95CB-936DAD669AD1}" dt="2025-11-05T18:45:02.268" v="1447" actId="478"/>
          <ac:spMkLst>
            <pc:docMk/>
            <pc:sldMk cId="3566778866" sldId="2323"/>
            <ac:spMk id="6" creationId="{AC2B9D42-41E8-6904-D8E2-0B3DE80DDA87}"/>
          </ac:spMkLst>
        </pc:spChg>
        <pc:spChg chg="add mod">
          <ac:chgData name="Taylor Kass" userId="04bbdd22-405e-4b29-b93c-b095a074f732" providerId="ADAL" clId="{7F185FE7-0AC9-4F74-95CB-936DAD669AD1}" dt="2025-11-05T18:44:41.858" v="1441"/>
          <ac:spMkLst>
            <pc:docMk/>
            <pc:sldMk cId="3566778866" sldId="2323"/>
            <ac:spMk id="7" creationId="{1D8F16FE-8E1C-EDD5-FEE6-6864D00CE610}"/>
          </ac:spMkLst>
        </pc:spChg>
        <pc:spChg chg="add del mod">
          <ac:chgData name="Taylor Kass" userId="04bbdd22-405e-4b29-b93c-b095a074f732" providerId="ADAL" clId="{7F185FE7-0AC9-4F74-95CB-936DAD669AD1}" dt="2025-11-05T18:45:05.245" v="1448" actId="478"/>
          <ac:spMkLst>
            <pc:docMk/>
            <pc:sldMk cId="3566778866" sldId="2323"/>
            <ac:spMk id="8" creationId="{BCB91FE8-5C45-1DBB-52F1-61C0137A0F9E}"/>
          </ac:spMkLst>
        </pc:spChg>
        <pc:spChg chg="add mod">
          <ac:chgData name="Taylor Kass" userId="04bbdd22-405e-4b29-b93c-b095a074f732" providerId="ADAL" clId="{7F185FE7-0AC9-4F74-95CB-936DAD669AD1}" dt="2025-11-05T18:44:56.007" v="1444" actId="478"/>
          <ac:spMkLst>
            <pc:docMk/>
            <pc:sldMk cId="3566778866" sldId="2323"/>
            <ac:spMk id="9" creationId="{1F90596F-3D2D-32AD-C46A-21A9BC8B33C9}"/>
          </ac:spMkLst>
        </pc:spChg>
      </pc:sldChg>
      <pc:sldChg chg="modSp mod ord">
        <pc:chgData name="Taylor Kass" userId="04bbdd22-405e-4b29-b93c-b095a074f732" providerId="ADAL" clId="{7F185FE7-0AC9-4F74-95CB-936DAD669AD1}" dt="2025-11-05T12:21:25.635" v="1432" actId="255"/>
        <pc:sldMkLst>
          <pc:docMk/>
          <pc:sldMk cId="3812245518" sldId="2327"/>
        </pc:sldMkLst>
        <pc:spChg chg="mod">
          <ac:chgData name="Taylor Kass" userId="04bbdd22-405e-4b29-b93c-b095a074f732" providerId="ADAL" clId="{7F185FE7-0AC9-4F74-95CB-936DAD669AD1}" dt="2025-11-05T12:21:25.635" v="1432" actId="255"/>
          <ac:spMkLst>
            <pc:docMk/>
            <pc:sldMk cId="3812245518" sldId="2327"/>
            <ac:spMk id="2" creationId="{DDB18A50-74BD-499E-8930-167F922D23E4}"/>
          </ac:spMkLst>
        </pc:spChg>
        <pc:spChg chg="mod">
          <ac:chgData name="Taylor Kass" userId="04bbdd22-405e-4b29-b93c-b095a074f732" providerId="ADAL" clId="{7F185FE7-0AC9-4F74-95CB-936DAD669AD1}" dt="2025-10-25T22:59:16.642" v="28" actId="20577"/>
          <ac:spMkLst>
            <pc:docMk/>
            <pc:sldMk cId="3812245518" sldId="2327"/>
            <ac:spMk id="3" creationId="{87FA3D4E-1323-43DA-81E4-B4DB1E5907B3}"/>
          </ac:spMkLst>
        </pc:spChg>
      </pc:sldChg>
      <pc:sldChg chg="modSp mod">
        <pc:chgData name="Taylor Kass" userId="04bbdd22-405e-4b29-b93c-b095a074f732" providerId="ADAL" clId="{7F185FE7-0AC9-4F74-95CB-936DAD669AD1}" dt="2025-11-05T12:20:01.823" v="1429" actId="2711"/>
        <pc:sldMkLst>
          <pc:docMk/>
          <pc:sldMk cId="2141104718" sldId="2332"/>
        </pc:sldMkLst>
        <pc:spChg chg="mod">
          <ac:chgData name="Taylor Kass" userId="04bbdd22-405e-4b29-b93c-b095a074f732" providerId="ADAL" clId="{7F185FE7-0AC9-4F74-95CB-936DAD669AD1}" dt="2025-11-05T12:20:01.823" v="1429" actId="2711"/>
          <ac:spMkLst>
            <pc:docMk/>
            <pc:sldMk cId="2141104718" sldId="2332"/>
            <ac:spMk id="2" creationId="{6CF351DA-8BFC-8C6B-05EB-DDD679B7789C}"/>
          </ac:spMkLst>
        </pc:spChg>
      </pc:sldChg>
      <pc:sldChg chg="modSp mod ord">
        <pc:chgData name="Taylor Kass" userId="04bbdd22-405e-4b29-b93c-b095a074f732" providerId="ADAL" clId="{7F185FE7-0AC9-4F74-95CB-936DAD669AD1}" dt="2025-11-05T12:21:31.192" v="1433" actId="255"/>
        <pc:sldMkLst>
          <pc:docMk/>
          <pc:sldMk cId="1678375692" sldId="2333"/>
        </pc:sldMkLst>
        <pc:spChg chg="mod">
          <ac:chgData name="Taylor Kass" userId="04bbdd22-405e-4b29-b93c-b095a074f732" providerId="ADAL" clId="{7F185FE7-0AC9-4F74-95CB-936DAD669AD1}" dt="2025-11-05T12:21:31.192" v="1433" actId="255"/>
          <ac:spMkLst>
            <pc:docMk/>
            <pc:sldMk cId="1678375692" sldId="2333"/>
            <ac:spMk id="2" creationId="{DDB18A50-74BD-499E-8930-167F922D23E4}"/>
          </ac:spMkLst>
        </pc:spChg>
        <pc:spChg chg="mod">
          <ac:chgData name="Taylor Kass" userId="04bbdd22-405e-4b29-b93c-b095a074f732" providerId="ADAL" clId="{7F185FE7-0AC9-4F74-95CB-936DAD669AD1}" dt="2025-10-25T22:59:21.727" v="39" actId="20577"/>
          <ac:spMkLst>
            <pc:docMk/>
            <pc:sldMk cId="1678375692" sldId="2333"/>
            <ac:spMk id="3" creationId="{87FA3D4E-1323-43DA-81E4-B4DB1E5907B3}"/>
          </ac:spMkLst>
        </pc:spChg>
      </pc:sldChg>
      <pc:sldChg chg="modSp mod ord">
        <pc:chgData name="Taylor Kass" userId="04bbdd22-405e-4b29-b93c-b095a074f732" providerId="ADAL" clId="{7F185FE7-0AC9-4F74-95CB-936DAD669AD1}" dt="2025-11-05T12:19:20.037" v="1423" actId="1076"/>
        <pc:sldMkLst>
          <pc:docMk/>
          <pc:sldMk cId="3081905168" sldId="2334"/>
        </pc:sldMkLst>
        <pc:spChg chg="mod">
          <ac:chgData name="Taylor Kass" userId="04bbdd22-405e-4b29-b93c-b095a074f732" providerId="ADAL" clId="{7F185FE7-0AC9-4F74-95CB-936DAD669AD1}" dt="2025-11-05T12:15:47.296" v="1373" actId="20577"/>
          <ac:spMkLst>
            <pc:docMk/>
            <pc:sldMk cId="3081905168" sldId="2334"/>
            <ac:spMk id="3" creationId="{7CAEC920-13D5-7418-32A4-BA6BDA2DFD05}"/>
          </ac:spMkLst>
        </pc:spChg>
        <pc:spChg chg="mod">
          <ac:chgData name="Taylor Kass" userId="04bbdd22-405e-4b29-b93c-b095a074f732" providerId="ADAL" clId="{7F185FE7-0AC9-4F74-95CB-936DAD669AD1}" dt="2025-11-05T12:19:20.037" v="1423" actId="1076"/>
          <ac:spMkLst>
            <pc:docMk/>
            <pc:sldMk cId="3081905168" sldId="2334"/>
            <ac:spMk id="4" creationId="{E3FAE588-B728-E824-DEB9-60E46C1B03A7}"/>
          </ac:spMkLst>
        </pc:spChg>
      </pc:sldChg>
    </pc:docChg>
  </pc:docChgLst>
  <pc:docChgLst>
    <pc:chgData name="Guest User" userId="S::urn:spo:tenantanon#77faebbd-e500-4f05-a579-0df6cb08ac41::" providerId="AD" clId="Web-{FE3E3622-2F0C-1320-CEDE-F249CC0149F5}"/>
    <pc:docChg chg="modSld">
      <pc:chgData name="Guest User" userId="S::urn:spo:tenantanon#77faebbd-e500-4f05-a579-0df6cb08ac41::" providerId="AD" clId="Web-{FE3E3622-2F0C-1320-CEDE-F249CC0149F5}" dt="2025-11-03T20:00:28.048" v="1028" actId="20577"/>
      <pc:docMkLst>
        <pc:docMk/>
      </pc:docMkLst>
      <pc:sldChg chg="modSp">
        <pc:chgData name="Guest User" userId="S::urn:spo:tenantanon#77faebbd-e500-4f05-a579-0df6cb08ac41::" providerId="AD" clId="Web-{FE3E3622-2F0C-1320-CEDE-F249CC0149F5}" dt="2025-11-03T19:36:33.699" v="356" actId="20577"/>
        <pc:sldMkLst>
          <pc:docMk/>
          <pc:sldMk cId="2141104718" sldId="2332"/>
        </pc:sldMkLst>
        <pc:spChg chg="mod">
          <ac:chgData name="Guest User" userId="S::urn:spo:tenantanon#77faebbd-e500-4f05-a579-0df6cb08ac41::" providerId="AD" clId="Web-{FE3E3622-2F0C-1320-CEDE-F249CC0149F5}" dt="2025-11-03T19:36:33.699" v="356" actId="20577"/>
          <ac:spMkLst>
            <pc:docMk/>
            <pc:sldMk cId="2141104718" sldId="2332"/>
            <ac:spMk id="2" creationId="{6CF351DA-8BFC-8C6B-05EB-DDD679B7789C}"/>
          </ac:spMkLst>
        </pc:spChg>
      </pc:sldChg>
      <pc:sldChg chg="modSp">
        <pc:chgData name="Guest User" userId="S::urn:spo:tenantanon#77faebbd-e500-4f05-a579-0df6cb08ac41::" providerId="AD" clId="Web-{FE3E3622-2F0C-1320-CEDE-F249CC0149F5}" dt="2025-11-03T20:00:28.048" v="1028" actId="20577"/>
        <pc:sldMkLst>
          <pc:docMk/>
          <pc:sldMk cId="3081905168" sldId="2334"/>
        </pc:sldMkLst>
        <pc:spChg chg="mod">
          <ac:chgData name="Guest User" userId="S::urn:spo:tenantanon#77faebbd-e500-4f05-a579-0df6cb08ac41::" providerId="AD" clId="Web-{FE3E3622-2F0C-1320-CEDE-F249CC0149F5}" dt="2025-11-03T20:00:28.048" v="1028" actId="20577"/>
          <ac:spMkLst>
            <pc:docMk/>
            <pc:sldMk cId="3081905168" sldId="2334"/>
            <ac:spMk id="4" creationId="{E3FAE588-B728-E824-DEB9-60E46C1B03A7}"/>
          </ac:spMkLst>
        </pc:spChg>
      </pc:sldChg>
    </pc:docChg>
  </pc:docChgLst>
  <pc:docChgLst>
    <pc:chgData name="Guest User" userId="S::urn:spo:tenantanon#77faebbd-e500-4f05-a579-0df6cb08ac41::" providerId="AD" clId="Web-{750E9283-85DB-C2ED-F802-B70840654576}"/>
    <pc:docChg chg="modSld">
      <pc:chgData name="Guest User" userId="S::urn:spo:tenantanon#77faebbd-e500-4f05-a579-0df6cb08ac41::" providerId="AD" clId="Web-{750E9283-85DB-C2ED-F802-B70840654576}" dt="2025-11-03T20:28:11.280" v="440" actId="20577"/>
      <pc:docMkLst>
        <pc:docMk/>
      </pc:docMkLst>
      <pc:sldChg chg="delSp modSp">
        <pc:chgData name="Guest User" userId="S::urn:spo:tenantanon#77faebbd-e500-4f05-a579-0df6cb08ac41::" providerId="AD" clId="Web-{750E9283-85DB-C2ED-F802-B70840654576}" dt="2025-11-03T20:28:11.280" v="440" actId="20577"/>
        <pc:sldMkLst>
          <pc:docMk/>
          <pc:sldMk cId="3081905168" sldId="2334"/>
        </pc:sldMkLst>
        <pc:spChg chg="mod">
          <ac:chgData name="Guest User" userId="S::urn:spo:tenantanon#77faebbd-e500-4f05-a579-0df6cb08ac41::" providerId="AD" clId="Web-{750E9283-85DB-C2ED-F802-B70840654576}" dt="2025-11-03T20:28:11.280" v="440" actId="20577"/>
          <ac:spMkLst>
            <pc:docMk/>
            <pc:sldMk cId="3081905168" sldId="2334"/>
            <ac:spMk id="4" creationId="{E3FAE588-B728-E824-DEB9-60E46C1B03A7}"/>
          </ac:spMkLst>
        </pc:spChg>
      </pc:sldChg>
    </pc:docChg>
  </pc:docChgLst>
  <pc:docChgLst>
    <pc:chgData name="Taylor Kass" userId="S::tkass@spe.org::04bbdd22-405e-4b29-b93c-b095a074f732" providerId="AD" clId="Web-{3EB8BD90-8B23-CA01-C8BD-1105F4479FA8}"/>
    <pc:docChg chg="addSld">
      <pc:chgData name="Taylor Kass" userId="S::tkass@spe.org::04bbdd22-405e-4b29-b93c-b095a074f732" providerId="AD" clId="Web-{3EB8BD90-8B23-CA01-C8BD-1105F4479FA8}" dt="2025-10-29T21:18:32.174" v="0"/>
      <pc:docMkLst>
        <pc:docMk/>
      </pc:docMkLst>
      <pc:sldChg chg="add">
        <pc:chgData name="Taylor Kass" userId="S::tkass@spe.org::04bbdd22-405e-4b29-b93c-b095a074f732" providerId="AD" clId="Web-{3EB8BD90-8B23-CA01-C8BD-1105F4479FA8}" dt="2025-10-29T21:18:32.174" v="0"/>
        <pc:sldMkLst>
          <pc:docMk/>
          <pc:sldMk cId="1505030666" sldId="258"/>
        </pc:sldMkLst>
      </pc:sldChg>
    </pc:docChg>
  </pc:docChgLst>
  <pc:docChgLst>
    <pc:chgData name="Guest User" userId="S::urn:spo:tenantanon#77faebbd-e500-4f05-a579-0df6cb08ac41::" providerId="AD" clId="Web-{9BB03D6E-7CB9-0982-A268-5CB93B2AD295}"/>
    <pc:docChg chg="modSld">
      <pc:chgData name="Guest User" userId="S::urn:spo:tenantanon#77faebbd-e500-4f05-a579-0df6cb08ac41::" providerId="AD" clId="Web-{9BB03D6E-7CB9-0982-A268-5CB93B2AD295}" dt="2025-11-03T16:32:10.440" v="47" actId="20577"/>
      <pc:docMkLst>
        <pc:docMk/>
      </pc:docMkLst>
      <pc:sldChg chg="modSp">
        <pc:chgData name="Guest User" userId="S::urn:spo:tenantanon#77faebbd-e500-4f05-a579-0df6cb08ac41::" providerId="AD" clId="Web-{9BB03D6E-7CB9-0982-A268-5CB93B2AD295}" dt="2025-11-03T16:32:10.440" v="47" actId="20577"/>
        <pc:sldMkLst>
          <pc:docMk/>
          <pc:sldMk cId="2141104718" sldId="2332"/>
        </pc:sldMkLst>
        <pc:spChg chg="mod">
          <ac:chgData name="Guest User" userId="S::urn:spo:tenantanon#77faebbd-e500-4f05-a579-0df6cb08ac41::" providerId="AD" clId="Web-{9BB03D6E-7CB9-0982-A268-5CB93B2AD295}" dt="2025-11-03T16:32:10.440" v="47" actId="20577"/>
          <ac:spMkLst>
            <pc:docMk/>
            <pc:sldMk cId="2141104718" sldId="2332"/>
            <ac:spMk id="2" creationId="{6CF351DA-8BFC-8C6B-05EB-DDD679B7789C}"/>
          </ac:spMkLst>
        </pc:spChg>
      </pc:sldChg>
      <pc:sldChg chg="modSp">
        <pc:chgData name="Guest User" userId="S::urn:spo:tenantanon#77faebbd-e500-4f05-a579-0df6cb08ac41::" providerId="AD" clId="Web-{9BB03D6E-7CB9-0982-A268-5CB93B2AD295}" dt="2025-11-03T16:23:46.184" v="9" actId="20577"/>
        <pc:sldMkLst>
          <pc:docMk/>
          <pc:sldMk cId="3081905168" sldId="2334"/>
        </pc:sldMkLst>
        <pc:spChg chg="mod">
          <ac:chgData name="Guest User" userId="S::urn:spo:tenantanon#77faebbd-e500-4f05-a579-0df6cb08ac41::" providerId="AD" clId="Web-{9BB03D6E-7CB9-0982-A268-5CB93B2AD295}" dt="2025-11-03T16:23:46.184" v="9" actId="20577"/>
          <ac:spMkLst>
            <pc:docMk/>
            <pc:sldMk cId="3081905168" sldId="2334"/>
            <ac:spMk id="3" creationId="{7CAEC920-13D5-7418-32A4-BA6BDA2DFD05}"/>
          </ac:spMkLst>
        </pc:spChg>
      </pc:sldChg>
    </pc:docChg>
  </pc:docChgLst>
  <pc:docChgLst>
    <pc:chgData name="Guest User" userId="S::urn:spo:tenantanon#77faebbd-e500-4f05-a579-0df6cb08ac41::" providerId="AD" clId="Web-{4728F194-071A-D9D7-4554-D81522CE8766}"/>
    <pc:docChg chg="modSld">
      <pc:chgData name="Guest User" userId="S::urn:spo:tenantanon#77faebbd-e500-4f05-a579-0df6cb08ac41::" providerId="AD" clId="Web-{4728F194-071A-D9D7-4554-D81522CE8766}" dt="2025-11-03T17:06:07.572" v="50" actId="20577"/>
      <pc:docMkLst>
        <pc:docMk/>
      </pc:docMkLst>
      <pc:sldChg chg="modSp">
        <pc:chgData name="Guest User" userId="S::urn:spo:tenantanon#77faebbd-e500-4f05-a579-0df6cb08ac41::" providerId="AD" clId="Web-{4728F194-071A-D9D7-4554-D81522CE8766}" dt="2025-11-03T17:06:07.572" v="50" actId="20577"/>
        <pc:sldMkLst>
          <pc:docMk/>
          <pc:sldMk cId="2141104718" sldId="2332"/>
        </pc:sldMkLst>
        <pc:spChg chg="mod">
          <ac:chgData name="Guest User" userId="S::urn:spo:tenantanon#77faebbd-e500-4f05-a579-0df6cb08ac41::" providerId="AD" clId="Web-{4728F194-071A-D9D7-4554-D81522CE8766}" dt="2025-11-03T17:06:07.572" v="50" actId="20577"/>
          <ac:spMkLst>
            <pc:docMk/>
            <pc:sldMk cId="2141104718" sldId="2332"/>
            <ac:spMk id="2" creationId="{6CF351DA-8BFC-8C6B-05EB-DDD679B7789C}"/>
          </ac:spMkLst>
        </pc:spChg>
      </pc:sldChg>
    </pc:docChg>
  </pc:docChgLst>
  <pc:docChgLst>
    <pc:chgData name="Guest User" userId="S::urn:spo:tenantanon#77faebbd-e500-4f05-a579-0df6cb08ac41::" providerId="AD" clId="Web-{4106AD56-D25B-1F6F-0205-411358ACA127}"/>
    <pc:docChg chg="modSld">
      <pc:chgData name="Guest User" userId="S::urn:spo:tenantanon#77faebbd-e500-4f05-a579-0df6cb08ac41::" providerId="AD" clId="Web-{4106AD56-D25B-1F6F-0205-411358ACA127}" dt="2025-11-03T13:31:24.584" v="10" actId="20577"/>
      <pc:docMkLst>
        <pc:docMk/>
      </pc:docMkLst>
      <pc:sldChg chg="modSp">
        <pc:chgData name="Guest User" userId="S::urn:spo:tenantanon#77faebbd-e500-4f05-a579-0df6cb08ac41::" providerId="AD" clId="Web-{4106AD56-D25B-1F6F-0205-411358ACA127}" dt="2025-11-03T13:31:24.584" v="10" actId="20577"/>
        <pc:sldMkLst>
          <pc:docMk/>
          <pc:sldMk cId="2141104718" sldId="2332"/>
        </pc:sldMkLst>
        <pc:spChg chg="mod">
          <ac:chgData name="Guest User" userId="S::urn:spo:tenantanon#77faebbd-e500-4f05-a579-0df6cb08ac41::" providerId="AD" clId="Web-{4106AD56-D25B-1F6F-0205-411358ACA127}" dt="2025-11-03T13:31:24.584" v="10" actId="20577"/>
          <ac:spMkLst>
            <pc:docMk/>
            <pc:sldMk cId="2141104718" sldId="2332"/>
            <ac:spMk id="2" creationId="{6CF351DA-8BFC-8C6B-05EB-DDD679B7789C}"/>
          </ac:spMkLst>
        </pc:spChg>
        <pc:spChg chg="mod">
          <ac:chgData name="Guest User" userId="S::urn:spo:tenantanon#77faebbd-e500-4f05-a579-0df6cb08ac41::" providerId="AD" clId="Web-{4106AD56-D25B-1F6F-0205-411358ACA127}" dt="2025-11-03T13:31:16.460" v="5" actId="20577"/>
          <ac:spMkLst>
            <pc:docMk/>
            <pc:sldMk cId="2141104718" sldId="2332"/>
            <ac:spMk id="3" creationId="{DB40C45C-6604-A093-D609-856A9F6146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3BDED-BAA3-4724-BD88-47D11A564CEC}"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572D5-4AE5-44C3-9C04-0C1381AAD6BF}" type="slidenum">
              <a:rPr lang="en-US" smtClean="0"/>
              <a:t>‹#›</a:t>
            </a:fld>
            <a:endParaRPr lang="en-US"/>
          </a:p>
        </p:txBody>
      </p:sp>
    </p:spTree>
    <p:extLst>
      <p:ext uri="{BB962C8B-B14F-4D97-AF65-F5344CB8AC3E}">
        <p14:creationId xmlns:p14="http://schemas.microsoft.com/office/powerpoint/2010/main" val="150965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1</a:t>
            </a:fld>
            <a:endParaRPr lang="en-US"/>
          </a:p>
        </p:txBody>
      </p:sp>
    </p:spTree>
    <p:extLst>
      <p:ext uri="{BB962C8B-B14F-4D97-AF65-F5344CB8AC3E}">
        <p14:creationId xmlns:p14="http://schemas.microsoft.com/office/powerpoint/2010/main" val="76655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3AA5-880A-4A84-E746-A64302218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E250A-F5B6-90BF-413D-BD523CA32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3B29D-21DF-6601-1330-E6AE6196498B}"/>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780B4E5-2BBD-ECB9-D8F1-E6651F3C4F0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AEFBBC-7D40-32C4-1E01-1623CF6BB6B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2F60ABA-8BCA-728E-D54C-505EBCBA62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30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5954C73-DABB-884F-8841-3E1AFE76C41C}" type="slidenum">
              <a:rPr lang="en-US" smtClean="0"/>
              <a:t>3</a:t>
            </a:fld>
            <a:endParaRPr lang="en-US" dirty="0"/>
          </a:p>
        </p:txBody>
      </p:sp>
    </p:spTree>
    <p:extLst>
      <p:ext uri="{BB962C8B-B14F-4D97-AF65-F5344CB8AC3E}">
        <p14:creationId xmlns:p14="http://schemas.microsoft.com/office/powerpoint/2010/main" val="41902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03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5</a:t>
            </a:fld>
            <a:endParaRPr lang="en-US"/>
          </a:p>
        </p:txBody>
      </p:sp>
    </p:spTree>
    <p:extLst>
      <p:ext uri="{BB962C8B-B14F-4D97-AF65-F5344CB8AC3E}">
        <p14:creationId xmlns:p14="http://schemas.microsoft.com/office/powerpoint/2010/main" val="40120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33FF-E3A1-7AFC-238A-6169849E7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68F3D-5187-512A-3B15-CB2E578A0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61CD5-4697-3A8F-8E73-9D98A1C94E2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6E852C1-BA45-6F67-4C8B-D09516D3812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76A438F-2FAF-2681-44C6-D92D9EF876F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B436DF-4620-42CD-3677-49C9177D02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64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9287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516E-29A4-49B1-8C8D-37BE48563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EF0D5-0D8A-460D-980D-C8A379E1F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F5B084-CF77-427D-AB42-808DC178D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EAB9B-96B3-478C-9FEB-A3C6FAD208A5}"/>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6" name="Footer Placeholder 5">
            <a:extLst>
              <a:ext uri="{FF2B5EF4-FFF2-40B4-BE49-F238E27FC236}">
                <a16:creationId xmlns:a16="http://schemas.microsoft.com/office/drawing/2014/main" id="{13EE6C26-A745-4E73-9E23-A23C9D396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6CB7-5BC1-4328-82C3-34DF010322AC}"/>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07999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0303-4CEE-42C8-A269-1995B6FFA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5D9FC-51AA-452D-9134-A46F56930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4CF55-8836-49F8-B2D1-4ABC723B6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D9C1F-1197-46D7-9759-0D6F687CA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7451C-BD17-4E89-B44F-250388027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6E84D-93D4-4BB5-B821-9F13F199032B}"/>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8" name="Footer Placeholder 7">
            <a:extLst>
              <a:ext uri="{FF2B5EF4-FFF2-40B4-BE49-F238E27FC236}">
                <a16:creationId xmlns:a16="http://schemas.microsoft.com/office/drawing/2014/main" id="{0E4B95C7-996C-4DF7-BEB2-0F611F779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91A1FA-5B26-4AED-89DD-AC8981602449}"/>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71208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8CC7-6570-4D8B-8CAD-29CE7EB0B4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00CDF-8050-42C9-B0DD-38FBAF966B36}"/>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4" name="Footer Placeholder 3">
            <a:extLst>
              <a:ext uri="{FF2B5EF4-FFF2-40B4-BE49-F238E27FC236}">
                <a16:creationId xmlns:a16="http://schemas.microsoft.com/office/drawing/2014/main" id="{905220DD-F257-4619-8C26-2B0357D3E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FD0D4-562D-47B9-A635-A7731F824361}"/>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59119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6E5F6-F060-44B4-9033-69DF15751226}"/>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3" name="Footer Placeholder 2">
            <a:extLst>
              <a:ext uri="{FF2B5EF4-FFF2-40B4-BE49-F238E27FC236}">
                <a16:creationId xmlns:a16="http://schemas.microsoft.com/office/drawing/2014/main" id="{1A115F84-C4A5-48CC-8852-4C9CE4544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73072A-0166-42C7-9462-3F8726E18128}"/>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00613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3AE7-6921-4CFB-8C94-2F7E245A2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1B8D3F-5DD8-4F7F-AC5C-ABD233EA4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DA354-EA95-42FA-A26B-A14005029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1E42A-392C-4295-9098-AA359EC7AF6D}"/>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6" name="Footer Placeholder 5">
            <a:extLst>
              <a:ext uri="{FF2B5EF4-FFF2-40B4-BE49-F238E27FC236}">
                <a16:creationId xmlns:a16="http://schemas.microsoft.com/office/drawing/2014/main" id="{191E93BC-9F98-4C84-B29C-E4CD188F7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E1AE7-969E-49ED-B416-5CF244FA9D25}"/>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4139078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B990-2156-4E09-984E-C28D28915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49DBF-7A70-4285-9F98-6E43848F5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50C140-C1D3-48E2-8F6E-5C3931089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5D28C-ED72-4338-96EE-85241C83BF77}"/>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6" name="Footer Placeholder 5">
            <a:extLst>
              <a:ext uri="{FF2B5EF4-FFF2-40B4-BE49-F238E27FC236}">
                <a16:creationId xmlns:a16="http://schemas.microsoft.com/office/drawing/2014/main" id="{B034065E-69B8-4F7A-B76E-238FE1894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2A22A-0F2B-4B30-8DBF-A9CA7929E85B}"/>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6691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06D4-8965-4A87-9697-B1DBB0A09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EBCCCA-5DE1-4EB7-8F5C-0669186C3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349B5-E92E-4AF4-89C0-2729A2ED2D18}"/>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5" name="Footer Placeholder 4">
            <a:extLst>
              <a:ext uri="{FF2B5EF4-FFF2-40B4-BE49-F238E27FC236}">
                <a16:creationId xmlns:a16="http://schemas.microsoft.com/office/drawing/2014/main" id="{91F0CC9E-D2BC-4D98-94B1-6E1AFB2BE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17094-D077-41D5-9160-805E90E87A9B}"/>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78143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6AA63-7F9A-4E78-B31E-F3ABFB573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B6E88-FE0A-4FEF-932F-DFFD99899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A2CBA-7408-4F41-8D7C-5DBFBD17A424}"/>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5" name="Footer Placeholder 4">
            <a:extLst>
              <a:ext uri="{FF2B5EF4-FFF2-40B4-BE49-F238E27FC236}">
                <a16:creationId xmlns:a16="http://schemas.microsoft.com/office/drawing/2014/main" id="{F31B047B-5362-4EE6-92AE-A9680E9A2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91A-2034-4BDC-8A7D-1E6CCEA85F59}"/>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129386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lor Block Purple">
    <p:spTree>
      <p:nvGrpSpPr>
        <p:cNvPr id="1" name=""/>
        <p:cNvGrpSpPr/>
        <p:nvPr/>
      </p:nvGrpSpPr>
      <p:grpSpPr>
        <a:xfrm>
          <a:off x="0" y="0"/>
          <a:ext cx="0" cy="0"/>
          <a:chOff x="0" y="0"/>
          <a:chExt cx="0" cy="0"/>
        </a:xfrm>
      </p:grpSpPr>
      <p:sp>
        <p:nvSpPr>
          <p:cNvPr id="12" name="Shape 319">
            <a:extLst>
              <a:ext uri="{FF2B5EF4-FFF2-40B4-BE49-F238E27FC236}">
                <a16:creationId xmlns:a16="http://schemas.microsoft.com/office/drawing/2014/main" id="{E7A4663B-8C4F-4CB0-9164-A464666ECC12}"/>
              </a:ext>
            </a:extLst>
          </p:cNvPr>
          <p:cNvSpPr/>
          <p:nvPr/>
        </p:nvSpPr>
        <p:spPr>
          <a:xfrm>
            <a:off x="0" y="-19460"/>
            <a:ext cx="4618372" cy="6896920"/>
          </a:xfrm>
          <a:prstGeom prst="rect">
            <a:avLst/>
          </a:prstGeom>
          <a:solidFill>
            <a:schemeClr val="accent5"/>
          </a:solidFill>
          <a:ln w="12700">
            <a:miter lim="400000"/>
          </a:ln>
        </p:spPr>
        <p:txBody>
          <a:bodyPr lIns="69667" tIns="69667" rIns="69667" bIns="69667" anchor="ctr"/>
          <a:lstStyle/>
          <a:p>
            <a:pPr defTabSz="1219139">
              <a:defRPr sz="25500" spc="-255">
                <a:solidFill>
                  <a:schemeClr val="accent5"/>
                </a:solidFill>
              </a:defRPr>
            </a:pPr>
            <a:endParaRPr sz="33999" dirty="0">
              <a:solidFill>
                <a:schemeClr val="accent1"/>
              </a:solidFill>
            </a:endParaRPr>
          </a:p>
        </p:txBody>
      </p:sp>
      <p:pic>
        <p:nvPicPr>
          <p:cNvPr id="11" name="Picture 10">
            <a:extLst>
              <a:ext uri="{FF2B5EF4-FFF2-40B4-BE49-F238E27FC236}">
                <a16:creationId xmlns:a16="http://schemas.microsoft.com/office/drawing/2014/main" id="{7BF82B96-9B80-DE4A-87ED-D0FE67BA122B}"/>
              </a:ext>
            </a:extLst>
          </p:cNvPr>
          <p:cNvPicPr>
            <a:picLocks noChangeAspect="1"/>
          </p:cNvPicPr>
          <p:nvPr/>
        </p:nvPicPr>
        <p:blipFill>
          <a:blip r:embed="rId2"/>
          <a:stretch>
            <a:fillRect/>
          </a:stretch>
        </p:blipFill>
        <p:spPr>
          <a:xfrm>
            <a:off x="239676" y="6399688"/>
            <a:ext cx="1985731" cy="265316"/>
          </a:xfrm>
          <a:prstGeom prst="rect">
            <a:avLst/>
          </a:prstGeom>
        </p:spPr>
      </p:pic>
      <p:sp>
        <p:nvSpPr>
          <p:cNvPr id="13" name="Right Triangle 12">
            <a:extLst>
              <a:ext uri="{FF2B5EF4-FFF2-40B4-BE49-F238E27FC236}">
                <a16:creationId xmlns:a16="http://schemas.microsoft.com/office/drawing/2014/main" id="{9E852B40-8D56-4DBF-AE85-F61DD4C922CD}"/>
              </a:ext>
            </a:extLst>
          </p:cNvPr>
          <p:cNvSpPr/>
          <p:nvPr/>
        </p:nvSpPr>
        <p:spPr>
          <a:xfrm rot="13506967">
            <a:off x="4227029" y="3132840"/>
            <a:ext cx="592319" cy="592319"/>
          </a:xfrm>
          <a:prstGeom prst="r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17" tIns="60959" rIns="121917" bIns="60959" rtlCol="0" anchor="ctr"/>
          <a:lstStyle/>
          <a:p>
            <a:pPr algn="ctr"/>
            <a:endParaRPr lang="en-US" sz="2400" dirty="0"/>
          </a:p>
        </p:txBody>
      </p:sp>
      <p:sp>
        <p:nvSpPr>
          <p:cNvPr id="8" name="Title 1">
            <a:extLst>
              <a:ext uri="{FF2B5EF4-FFF2-40B4-BE49-F238E27FC236}">
                <a16:creationId xmlns:a16="http://schemas.microsoft.com/office/drawing/2014/main" id="{FB010364-B648-47B9-8400-92796E0F5EA5}"/>
              </a:ext>
            </a:extLst>
          </p:cNvPr>
          <p:cNvSpPr>
            <a:spLocks noGrp="1"/>
          </p:cNvSpPr>
          <p:nvPr>
            <p:ph type="title" hasCustomPrompt="1"/>
          </p:nvPr>
        </p:nvSpPr>
        <p:spPr>
          <a:xfrm>
            <a:off x="530805" y="821366"/>
            <a:ext cx="3936350" cy="5365866"/>
          </a:xfrm>
        </p:spPr>
        <p:txBody>
          <a:bodyPr>
            <a:noAutofit/>
          </a:bodyPr>
          <a:lstStyle>
            <a:lvl1pPr>
              <a:defRPr sz="4400" b="1">
                <a:solidFill>
                  <a:schemeClr val="bg1"/>
                </a:solidFill>
              </a:defRPr>
            </a:lvl1pPr>
          </a:lstStyle>
          <a:p>
            <a:r>
              <a:rPr lang="en-US" dirty="0"/>
              <a:t>Callout</a:t>
            </a:r>
          </a:p>
        </p:txBody>
      </p:sp>
      <p:sp>
        <p:nvSpPr>
          <p:cNvPr id="9" name="Content Placeholder 2">
            <a:extLst>
              <a:ext uri="{FF2B5EF4-FFF2-40B4-BE49-F238E27FC236}">
                <a16:creationId xmlns:a16="http://schemas.microsoft.com/office/drawing/2014/main" id="{09AC4FA1-4CD1-4727-B778-E9F10FCB43B8}"/>
              </a:ext>
            </a:extLst>
          </p:cNvPr>
          <p:cNvSpPr>
            <a:spLocks noGrp="1"/>
          </p:cNvSpPr>
          <p:nvPr>
            <p:ph idx="1" hasCustomPrompt="1"/>
          </p:nvPr>
        </p:nvSpPr>
        <p:spPr>
          <a:xfrm>
            <a:off x="5218981" y="827240"/>
            <a:ext cx="6744419" cy="5359992"/>
          </a:xfrm>
        </p:spPr>
        <p:txBody>
          <a:bodyPr anchor="ctr"/>
          <a:lstStyle>
            <a:lvl1pPr marL="411480" indent="-411480">
              <a:lnSpc>
                <a:spcPts val="3560"/>
              </a:lnSpc>
              <a:defRPr/>
            </a:lvl1pPr>
            <a:lvl2pPr>
              <a:lnSpc>
                <a:spcPts val="2980"/>
              </a:lnSpc>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6DD57DB8-76DD-4CA3-B321-D5FB29448CEE}"/>
              </a:ext>
            </a:extLst>
          </p:cNvPr>
          <p:cNvSpPr>
            <a:spLocks noGrp="1"/>
          </p:cNvSpPr>
          <p:nvPr>
            <p:ph type="sldNum" sz="quarter" idx="4"/>
          </p:nvPr>
        </p:nvSpPr>
        <p:spPr>
          <a:xfrm>
            <a:off x="11545467" y="6323186"/>
            <a:ext cx="422276" cy="365125"/>
          </a:xfrm>
          <a:prstGeom prst="rect">
            <a:avLst/>
          </a:prstGeom>
        </p:spPr>
        <p:txBody>
          <a:bodyPr vert="horz" lIns="91440" tIns="45720" rIns="91440" bIns="45720" rtlCol="0" anchor="ctr"/>
          <a:lstStyle>
            <a:lvl1pPr algn="ctr">
              <a:defRPr sz="1000">
                <a:solidFill>
                  <a:schemeClr val="accent3"/>
                </a:solidFill>
              </a:defRPr>
            </a:lvl1pPr>
          </a:lstStyle>
          <a:p>
            <a:fld id="{C6727432-9D65-5048-875E-2D7F40C34F15}" type="slidenum">
              <a:rPr lang="en-US" smtClean="0"/>
              <a:pPr/>
              <a:t>‹#›</a:t>
            </a:fld>
            <a:endParaRPr lang="en-US" dirty="0"/>
          </a:p>
        </p:txBody>
      </p:sp>
    </p:spTree>
    <p:extLst>
      <p:ext uri="{BB962C8B-B14F-4D97-AF65-F5344CB8AC3E}">
        <p14:creationId xmlns:p14="http://schemas.microsoft.com/office/powerpoint/2010/main" val="83780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4543474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247BDB57-96A3-4E87-9C66-DB3ABE110F82}"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9728308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5193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F9A04110-284E-3741-8974-B7F2B05B0C74}" type="slidenum">
              <a:rPr lang="en-US" smtClean="0"/>
              <a:t>‹#›</a:t>
            </a:fld>
            <a:endParaRPr lang="en-US"/>
          </a:p>
        </p:txBody>
      </p:sp>
    </p:spTree>
    <p:extLst>
      <p:ext uri="{BB962C8B-B14F-4D97-AF65-F5344CB8AC3E}">
        <p14:creationId xmlns:p14="http://schemas.microsoft.com/office/powerpoint/2010/main" val="2837046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200"/>
            </a:lvl1pPr>
            <a:lvl2pPr marL="574675" indent="-346075">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977357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160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247BDB57-96A3-4E87-9C66-DB3ABE110F82}" type="slidenum">
              <a:rPr lang="en-US" smtClean="0"/>
              <a:t>‹#›</a:t>
            </a:fld>
            <a:endParaRPr lang="en-US"/>
          </a:p>
        </p:txBody>
      </p:sp>
    </p:spTree>
    <p:extLst>
      <p:ext uri="{BB962C8B-B14F-4D97-AF65-F5344CB8AC3E}">
        <p14:creationId xmlns:p14="http://schemas.microsoft.com/office/powerpoint/2010/main" val="324715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22F79-A8BB-FE48-80AB-953CFEC6C8BD}"/>
              </a:ext>
            </a:extLst>
          </p:cNvPr>
          <p:cNvSpPr>
            <a:spLocks noGrp="1"/>
          </p:cNvSpPr>
          <p:nvPr>
            <p:ph type="body" idx="1"/>
          </p:nvPr>
        </p:nvSpPr>
        <p:spPr>
          <a:xfrm>
            <a:off x="396425" y="1316462"/>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AA713-CAFB-DF43-855C-27F771AA90DC}"/>
              </a:ext>
            </a:extLst>
          </p:cNvPr>
          <p:cNvSpPr>
            <a:spLocks noGrp="1"/>
          </p:cNvSpPr>
          <p:nvPr>
            <p:ph sz="half" idx="2"/>
          </p:nvPr>
        </p:nvSpPr>
        <p:spPr>
          <a:xfrm>
            <a:off x="396425" y="2140374"/>
            <a:ext cx="5157787" cy="3684588"/>
          </a:xfrm>
        </p:spPr>
        <p:txBody>
          <a:bodyPr/>
          <a:lstStyle>
            <a:lvl1pPr>
              <a:defRPr sz="24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F32932-2488-6B4C-B664-2DEF0E7A365B}"/>
              </a:ext>
            </a:extLst>
          </p:cNvPr>
          <p:cNvSpPr>
            <a:spLocks noGrp="1"/>
          </p:cNvSpPr>
          <p:nvPr>
            <p:ph type="body" sz="quarter" idx="3"/>
          </p:nvPr>
        </p:nvSpPr>
        <p:spPr>
          <a:xfrm>
            <a:off x="5728837" y="1316462"/>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0426D-A39B-C540-A66C-45CB7BB4EF38}"/>
              </a:ext>
            </a:extLst>
          </p:cNvPr>
          <p:cNvSpPr>
            <a:spLocks noGrp="1"/>
          </p:cNvSpPr>
          <p:nvPr>
            <p:ph sz="quarter" idx="4"/>
          </p:nvPr>
        </p:nvSpPr>
        <p:spPr>
          <a:xfrm>
            <a:off x="5728837" y="2140374"/>
            <a:ext cx="5183188" cy="3684588"/>
          </a:xfrm>
        </p:spPr>
        <p:txBody>
          <a:bodyPr/>
          <a:lstStyle>
            <a:lvl1pPr>
              <a:defRPr sz="24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A8D9525-E6A1-F64F-96C1-B7D84C5AB966}"/>
              </a:ext>
            </a:extLst>
          </p:cNvPr>
          <p:cNvSpPr>
            <a:spLocks noGrp="1"/>
          </p:cNvSpPr>
          <p:nvPr>
            <p:ph type="sldNum" sz="quarter" idx="12"/>
          </p:nvPr>
        </p:nvSpPr>
        <p:spPr/>
        <p:txBody>
          <a:bodyPr/>
          <a:lstStyle/>
          <a:p>
            <a:fld id="{247BDB57-96A3-4E87-9C66-DB3ABE110F82}" type="slidenum">
              <a:rPr lang="en-US" smtClean="0"/>
              <a:t>‹#›</a:t>
            </a:fld>
            <a:endParaRPr lang="en-US"/>
          </a:p>
        </p:txBody>
      </p:sp>
      <p:sp>
        <p:nvSpPr>
          <p:cNvPr id="10" name="Title Placeholder 1">
            <a:extLst>
              <a:ext uri="{FF2B5EF4-FFF2-40B4-BE49-F238E27FC236}">
                <a16:creationId xmlns:a16="http://schemas.microsoft.com/office/drawing/2014/main" id="{6CE00A8A-561E-C141-A15E-64040809CE8F}"/>
              </a:ext>
            </a:extLst>
          </p:cNvPr>
          <p:cNvSpPr>
            <a:spLocks noGrp="1"/>
          </p:cNvSpPr>
          <p:nvPr>
            <p:ph type="title"/>
          </p:nvPr>
        </p:nvSpPr>
        <p:spPr>
          <a:xfrm>
            <a:off x="388720" y="169621"/>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186674402"/>
      </p:ext>
    </p:extLst>
  </p:cSld>
  <p:clrMapOvr>
    <a:masterClrMapping/>
  </p:clrMapOvr>
  <p:extLst>
    <p:ext uri="{DCECCB84-F9BA-43D5-87BE-67443E8EF086}">
      <p15:sldGuideLst xmlns:p15="http://schemas.microsoft.com/office/powerpoint/2012/main">
        <p15:guide id="2" pos="3840">
          <p15:clr>
            <a:srgbClr val="FBAE40"/>
          </p15:clr>
        </p15:guide>
        <p15:guide id="3"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535E-F4DD-42DD-AA6E-AE672AB4A63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4652ED-13F7-4A39-A692-B096BDAA7FCF}"/>
              </a:ext>
            </a:extLst>
          </p:cNvPr>
          <p:cNvSpPr>
            <a:spLocks noGrp="1"/>
          </p:cNvSpPr>
          <p:nvPr>
            <p:ph type="sldNum" sz="quarter" idx="10"/>
          </p:nvPr>
        </p:nvSpPr>
        <p:spPr/>
        <p:txBody>
          <a:bodyPr/>
          <a:lstStyle/>
          <a:p>
            <a:fld id="{247BDB57-96A3-4E87-9C66-DB3ABE110F82}" type="slidenum">
              <a:rPr lang="en-US" smtClean="0"/>
              <a:t>‹#›</a:t>
            </a:fld>
            <a:endParaRPr lang="en-US"/>
          </a:p>
        </p:txBody>
      </p:sp>
    </p:spTree>
    <p:extLst>
      <p:ext uri="{BB962C8B-B14F-4D97-AF65-F5344CB8AC3E}">
        <p14:creationId xmlns:p14="http://schemas.microsoft.com/office/powerpoint/2010/main" val="133983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5136-9CB5-8C44-AED8-4726972A7C4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4770DFD-88A3-0C4A-9379-6B38E80F9845}"/>
              </a:ext>
            </a:extLst>
          </p:cNvPr>
          <p:cNvSpPr>
            <a:spLocks noGrp="1"/>
          </p:cNvSpPr>
          <p:nvPr>
            <p:ph idx="1"/>
          </p:nvPr>
        </p:nvSpPr>
        <p:spPr>
          <a:xfrm>
            <a:off x="257627" y="1253331"/>
            <a:ext cx="11705773" cy="4726555"/>
          </a:xfrm>
        </p:spPr>
        <p:txBody>
          <a:bodyPr/>
          <a:lstStyle>
            <a:lvl1pPr marL="411480" indent="-411480">
              <a:lnSpc>
                <a:spcPts val="3560"/>
              </a:lnSpc>
              <a:spcAft>
                <a:spcPts val="300"/>
              </a:spcAft>
              <a:defRPr/>
            </a:lvl1pPr>
            <a:lvl2pPr>
              <a:lnSpc>
                <a:spcPts val="2980"/>
              </a:lnSpc>
              <a:spcAft>
                <a:spcPts val="300"/>
              </a:spcAft>
              <a:defRPr/>
            </a:lvl2pPr>
            <a:lvl3pPr>
              <a:spcAft>
                <a:spcPts val="300"/>
              </a:spcAft>
              <a:defRPr/>
            </a:lvl3pPr>
            <a:lvl4pPr>
              <a:spcAft>
                <a:spcPts val="300"/>
              </a:spcAft>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040B47E-EF25-496C-9A29-946760E00CCA}"/>
              </a:ext>
            </a:extLst>
          </p:cNvPr>
          <p:cNvSpPr>
            <a:spLocks noGrp="1"/>
          </p:cNvSpPr>
          <p:nvPr>
            <p:ph type="sldNum" sz="quarter" idx="4"/>
          </p:nvPr>
        </p:nvSpPr>
        <p:spPr>
          <a:xfrm>
            <a:off x="11545467" y="6323186"/>
            <a:ext cx="422276" cy="365125"/>
          </a:xfrm>
          <a:prstGeom prst="rect">
            <a:avLst/>
          </a:prstGeom>
        </p:spPr>
        <p:txBody>
          <a:bodyPr vert="horz" lIns="91440" tIns="45720" rIns="91440" bIns="45720" rtlCol="0" anchor="ctr"/>
          <a:lstStyle>
            <a:lvl1pPr algn="ctr">
              <a:defRPr sz="1000">
                <a:solidFill>
                  <a:schemeClr val="accent3"/>
                </a:solidFill>
              </a:defRPr>
            </a:lvl1pPr>
          </a:lstStyle>
          <a:p>
            <a:fld id="{247BDB57-96A3-4E87-9C66-DB3ABE110F82}" type="slidenum">
              <a:rPr lang="en-US" smtClean="0"/>
              <a:t>‹#›</a:t>
            </a:fld>
            <a:endParaRPr lang="en-US"/>
          </a:p>
        </p:txBody>
      </p:sp>
    </p:spTree>
    <p:extLst>
      <p:ext uri="{BB962C8B-B14F-4D97-AF65-F5344CB8AC3E}">
        <p14:creationId xmlns:p14="http://schemas.microsoft.com/office/powerpoint/2010/main" val="22657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9781-20A1-4E14-B2D9-9BD967E91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F9A5C-CC58-47E0-A790-AAC6DD7F4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10A40-2AC5-4402-8134-480C8E996F6B}"/>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5" name="Footer Placeholder 4">
            <a:extLst>
              <a:ext uri="{FF2B5EF4-FFF2-40B4-BE49-F238E27FC236}">
                <a16:creationId xmlns:a16="http://schemas.microsoft.com/office/drawing/2014/main" id="{B842C330-906E-4799-BA27-468380F27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8AD86-9308-4231-A18B-3231F3AF4B34}"/>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023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5D96-D150-4493-9D1D-D5244D37B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8C90D-E144-4BDB-86D9-343429982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D65D-F116-48E6-95BE-CEE4C3D54EE9}"/>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5" name="Footer Placeholder 4">
            <a:extLst>
              <a:ext uri="{FF2B5EF4-FFF2-40B4-BE49-F238E27FC236}">
                <a16:creationId xmlns:a16="http://schemas.microsoft.com/office/drawing/2014/main" id="{412527BC-5835-4AC0-A193-8C99106F5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781DE-AA61-4748-AF43-38B5D28A16E8}"/>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07968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C0BF-17CD-4AD2-AB58-609C32F03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7657C-8E42-4D62-A8BF-1ECA898291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4CBB0-7CE1-4115-9B83-742AF75B2C19}"/>
              </a:ext>
            </a:extLst>
          </p:cNvPr>
          <p:cNvSpPr>
            <a:spLocks noGrp="1"/>
          </p:cNvSpPr>
          <p:nvPr>
            <p:ph type="dt" sz="half" idx="10"/>
          </p:nvPr>
        </p:nvSpPr>
        <p:spPr/>
        <p:txBody>
          <a:bodyPr/>
          <a:lstStyle/>
          <a:p>
            <a:fld id="{1756C0B0-B3B6-46B7-99C5-3F3DB628BD12}" type="datetimeFigureOut">
              <a:rPr lang="en-US" smtClean="0"/>
              <a:t>11/5/2025</a:t>
            </a:fld>
            <a:endParaRPr lang="en-US"/>
          </a:p>
        </p:txBody>
      </p:sp>
      <p:sp>
        <p:nvSpPr>
          <p:cNvPr id="5" name="Footer Placeholder 4">
            <a:extLst>
              <a:ext uri="{FF2B5EF4-FFF2-40B4-BE49-F238E27FC236}">
                <a16:creationId xmlns:a16="http://schemas.microsoft.com/office/drawing/2014/main" id="{4CAF63E3-F7DE-4C9B-9C18-18FA39744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61319-8842-4DAC-9C6A-4AB502392167}"/>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27420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247BDB57-96A3-4E87-9C66-DB3ABE110F82}" type="slidenum">
              <a:rPr lang="en-US" smtClean="0"/>
              <a:t>‹#›</a:t>
            </a:fld>
            <a:endParaRPr lang="en-US"/>
          </a:p>
        </p:txBody>
      </p:sp>
    </p:spTree>
    <p:extLst>
      <p:ext uri="{BB962C8B-B14F-4D97-AF65-F5344CB8AC3E}">
        <p14:creationId xmlns:p14="http://schemas.microsoft.com/office/powerpoint/2010/main" val="315188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C3A72-8DA6-4B2C-B5D3-4F93FEC0F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0BE64-C0E3-45F3-998C-4574CE61F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756B1-724F-433E-B28B-0FEC29CB8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6C0B0-B3B6-46B7-99C5-3F3DB628BD12}" type="datetimeFigureOut">
              <a:rPr lang="en-US" smtClean="0"/>
              <a:t>11/5/2025</a:t>
            </a:fld>
            <a:endParaRPr lang="en-US"/>
          </a:p>
        </p:txBody>
      </p:sp>
      <p:sp>
        <p:nvSpPr>
          <p:cNvPr id="5" name="Footer Placeholder 4">
            <a:extLst>
              <a:ext uri="{FF2B5EF4-FFF2-40B4-BE49-F238E27FC236}">
                <a16:creationId xmlns:a16="http://schemas.microsoft.com/office/drawing/2014/main" id="{23C798AB-8118-47BD-8DB7-BBB11A4A3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B28265-92DC-45F8-A47D-FCB290EA0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A9C5A-323B-423A-A87F-E74DC87E784D}" type="slidenum">
              <a:rPr lang="en-US" smtClean="0"/>
              <a:t>‹#›</a:t>
            </a:fld>
            <a:endParaRPr lang="en-US"/>
          </a:p>
        </p:txBody>
      </p:sp>
    </p:spTree>
    <p:extLst>
      <p:ext uri="{BB962C8B-B14F-4D97-AF65-F5344CB8AC3E}">
        <p14:creationId xmlns:p14="http://schemas.microsoft.com/office/powerpoint/2010/main" val="5303917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240133014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3825750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resident@spe.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17.jp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13.jpeg"/><Relationship Id="rId3" Type="http://schemas.openxmlformats.org/officeDocument/2006/relationships/image" Target="../media/image6.jpg"/><Relationship Id="rId7" Type="http://schemas.openxmlformats.org/officeDocument/2006/relationships/image" Target="../media/image32.png"/><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g"/><Relationship Id="rId11" Type="http://schemas.openxmlformats.org/officeDocument/2006/relationships/image" Target="../media/image16.jpg"/><Relationship Id="rId5" Type="http://schemas.openxmlformats.org/officeDocument/2006/relationships/image" Target="../media/image5.jpg"/><Relationship Id="rId10" Type="http://schemas.openxmlformats.org/officeDocument/2006/relationships/image" Target="../media/image18.jpg"/><Relationship Id="rId4" Type="http://schemas.openxmlformats.org/officeDocument/2006/relationships/image" Target="../media/image31.jpeg"/><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6.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SPE Board of Directors Meeting, October 2025</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315192" y="1464734"/>
            <a:ext cx="8730233" cy="4351338"/>
          </a:xfrm>
        </p:spPr>
        <p:txBody>
          <a:bodyPr vert="horz" lIns="91440" tIns="45720" rIns="91440" bIns="45720" rtlCol="0" anchor="t">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Sharing </a:t>
            </a:r>
            <a:r>
              <a:rPr lang="en-US" sz="2800" dirty="0">
                <a:latin typeface="Calibri" panose="020F0502020204030204" pitchFamily="34" charset="0"/>
                <a:ea typeface="Calibri" panose="020F0502020204030204" pitchFamily="34" charset="0"/>
                <a:cs typeface="Times New Roman" panose="02020603050405020304" pitchFamily="18" charset="0"/>
              </a:rPr>
              <a:t>highlights from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following board committees:</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Membership and Engagement</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a:t>
            </a:r>
            <a:r>
              <a:rPr lang="en-US" sz="2400" dirty="0">
                <a:latin typeface="Calibri" panose="020F0502020204030204" pitchFamily="34" charset="0"/>
                <a:ea typeface="Calibri" panose="020F0502020204030204" pitchFamily="34" charset="0"/>
                <a:cs typeface="Times New Roman" panose="02020603050405020304" pitchFamily="18" charset="0"/>
              </a:rPr>
              <a:t>Content </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Finance</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Audit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Coordination meetings held for:</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Regional Directors</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Directors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Please send feedback to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president@spe.org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9045425" y="4445016"/>
            <a:ext cx="1968622" cy="706026"/>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b="1" dirty="0">
                <a:solidFill>
                  <a:srgbClr val="000000"/>
                </a:solidFill>
                <a:latin typeface="Arial" panose="020B0604020202020204" pitchFamily="34" charset="0"/>
                <a:cs typeface="Arial" panose="020B0604020202020204" pitchFamily="34" charset="0"/>
              </a:rPr>
              <a:t>Olivier Houzé </a:t>
            </a:r>
          </a:p>
          <a:p>
            <a:pPr algn="ctr" defTabSz="685800" fontAlgn="base">
              <a:spcBef>
                <a:spcPct val="0"/>
              </a:spcBef>
              <a:spcAft>
                <a:spcPct val="0"/>
              </a:spcAft>
              <a:defRPr/>
            </a:pPr>
            <a:r>
              <a:rPr lang="en-US" sz="1400" dirty="0">
                <a:solidFill>
                  <a:srgbClr val="000000"/>
                </a:solidFill>
                <a:latin typeface="Arial" panose="020B0604020202020204" pitchFamily="34" charset="0"/>
                <a:cs typeface="Arial" panose="020B0604020202020204" pitchFamily="34" charset="0"/>
              </a:rPr>
              <a:t>2025 SPE President</a:t>
            </a:r>
            <a:endParaRPr lang="en-US" sz="14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0086B0-1490-C75A-0963-07BD1613AEC4}"/>
              </a:ext>
            </a:extLst>
          </p:cNvPr>
          <p:cNvPicPr>
            <a:picLocks noChangeAspect="1"/>
          </p:cNvPicPr>
          <p:nvPr/>
        </p:nvPicPr>
        <p:blipFill>
          <a:blip r:embed="rId4">
            <a:extLst>
              <a:ext uri="{28A0092B-C50C-407E-A947-70E740481C1C}">
                <a14:useLocalDpi xmlns:a14="http://schemas.microsoft.com/office/drawing/2010/main" val="0"/>
              </a:ext>
            </a:extLst>
          </a:blip>
          <a:srcRect l="668" r="668"/>
          <a:stretch/>
        </p:blipFill>
        <p:spPr>
          <a:xfrm>
            <a:off x="8766565" y="2018084"/>
            <a:ext cx="2381927" cy="2381927"/>
          </a:xfrm>
          <a:prstGeom prst="ellipse">
            <a:avLst/>
          </a:prstGeom>
          <a:ln>
            <a:noFill/>
          </a:ln>
          <a:effectLst>
            <a:softEdge rad="112500"/>
          </a:effectLst>
        </p:spPr>
      </p:pic>
    </p:spTree>
    <p:extLst>
      <p:ext uri="{BB962C8B-B14F-4D97-AF65-F5344CB8AC3E}">
        <p14:creationId xmlns:p14="http://schemas.microsoft.com/office/powerpoint/2010/main" val="152998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585F3-8E32-D3D1-B362-929C85E411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AEC920-13D5-7418-32A4-BA6BDA2DFD05}"/>
              </a:ext>
            </a:extLst>
          </p:cNvPr>
          <p:cNvSpPr>
            <a:spLocks noGrp="1"/>
          </p:cNvSpPr>
          <p:nvPr>
            <p:ph type="title"/>
          </p:nvPr>
        </p:nvSpPr>
        <p:spPr/>
        <p:txBody>
          <a:bodyPr>
            <a:normAutofit/>
          </a:bodyPr>
          <a:lstStyle/>
          <a:p>
            <a:r>
              <a:rPr lang="en-US" sz="3600" b="1" dirty="0">
                <a:latin typeface="Arial"/>
                <a:cs typeface="Arial"/>
              </a:rPr>
              <a:t>Membership &amp; Engagement – October 2025</a:t>
            </a:r>
          </a:p>
        </p:txBody>
      </p:sp>
      <p:sp>
        <p:nvSpPr>
          <p:cNvPr id="31" name="TextBox 30">
            <a:extLst>
              <a:ext uri="{FF2B5EF4-FFF2-40B4-BE49-F238E27FC236}">
                <a16:creationId xmlns:a16="http://schemas.microsoft.com/office/drawing/2014/main" id="{92BF892F-06CB-81E6-8820-5EE8CDFCA33A}"/>
              </a:ext>
            </a:extLst>
          </p:cNvPr>
          <p:cNvSpPr txBox="1"/>
          <p:nvPr/>
        </p:nvSpPr>
        <p:spPr bwMode="auto">
          <a:xfrm>
            <a:off x="10763305" y="2447570"/>
            <a:ext cx="1164962"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Hazli</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Kassim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109CE204-B7DA-0082-C700-9FFB6F33DE18}"/>
              </a:ext>
            </a:extLst>
          </p:cNvPr>
          <p:cNvSpPr txBox="1"/>
          <p:nvPr/>
        </p:nvSpPr>
        <p:spPr bwMode="auto">
          <a:xfrm>
            <a:off x="7959921" y="577266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Arial" panose="020B0604020202020204" pitchFamily="34" charset="0"/>
              </a:rPr>
              <a:t>Abdullatif Al Omair</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967E349-DA16-3592-AD57-4948EC2B0D70}"/>
              </a:ext>
            </a:extLst>
          </p:cNvPr>
          <p:cNvSpPr txBox="1"/>
          <p:nvPr/>
        </p:nvSpPr>
        <p:spPr bwMode="auto">
          <a:xfrm>
            <a:off x="10689779" y="5752564"/>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t>
            </a: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im</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Oracheski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03B08C71-1286-963C-4747-55E8864C1001}"/>
              </a:ext>
            </a:extLst>
          </p:cNvPr>
          <p:cNvSpPr txBox="1"/>
          <p:nvPr/>
        </p:nvSpPr>
        <p:spPr bwMode="auto">
          <a:xfrm>
            <a:off x="7975992" y="4126229"/>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Hamad Al Marri</a:t>
            </a:r>
          </a:p>
        </p:txBody>
      </p:sp>
      <p:sp>
        <p:nvSpPr>
          <p:cNvPr id="44" name="TextBox 43">
            <a:extLst>
              <a:ext uri="{FF2B5EF4-FFF2-40B4-BE49-F238E27FC236}">
                <a16:creationId xmlns:a16="http://schemas.microsoft.com/office/drawing/2014/main" id="{1FFB7941-5E6F-47DB-B69B-0791BFA696F6}"/>
              </a:ext>
            </a:extLst>
          </p:cNvPr>
          <p:cNvSpPr txBox="1"/>
          <p:nvPr/>
        </p:nvSpPr>
        <p:spPr bwMode="auto">
          <a:xfrm>
            <a:off x="7881703" y="2468086"/>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Robert Martinez</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a:t>
            </a:r>
          </a:p>
        </p:txBody>
      </p:sp>
      <p:sp>
        <p:nvSpPr>
          <p:cNvPr id="51" name="TextBox 50">
            <a:extLst>
              <a:ext uri="{FF2B5EF4-FFF2-40B4-BE49-F238E27FC236}">
                <a16:creationId xmlns:a16="http://schemas.microsoft.com/office/drawing/2014/main" id="{020655F9-A73C-F774-3CCE-F83BB03E556F}"/>
              </a:ext>
            </a:extLst>
          </p:cNvPr>
          <p:cNvSpPr txBox="1"/>
          <p:nvPr/>
        </p:nvSpPr>
        <p:spPr bwMode="auto">
          <a:xfrm>
            <a:off x="10722649" y="413538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Jennifer Miskimins</a:t>
            </a:r>
          </a:p>
        </p:txBody>
      </p:sp>
      <p:sp>
        <p:nvSpPr>
          <p:cNvPr id="52" name="TextBox 51">
            <a:extLst>
              <a:ext uri="{FF2B5EF4-FFF2-40B4-BE49-F238E27FC236}">
                <a16:creationId xmlns:a16="http://schemas.microsoft.com/office/drawing/2014/main" id="{42153DF8-BFD7-416B-0232-7C0B477789B0}"/>
              </a:ext>
            </a:extLst>
          </p:cNvPr>
          <p:cNvSpPr txBox="1"/>
          <p:nvPr/>
        </p:nvSpPr>
        <p:spPr bwMode="auto">
          <a:xfrm>
            <a:off x="9386523" y="2468086"/>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lexey</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Borisenko</a:t>
            </a:r>
          </a:p>
        </p:txBody>
      </p:sp>
      <p:sp>
        <p:nvSpPr>
          <p:cNvPr id="53" name="TextBox 52">
            <a:extLst>
              <a:ext uri="{FF2B5EF4-FFF2-40B4-BE49-F238E27FC236}">
                <a16:creationId xmlns:a16="http://schemas.microsoft.com/office/drawing/2014/main" id="{28A517A1-508B-9391-1DC9-6FAC133FF107}"/>
              </a:ext>
            </a:extLst>
          </p:cNvPr>
          <p:cNvSpPr txBox="1"/>
          <p:nvPr/>
        </p:nvSpPr>
        <p:spPr bwMode="auto">
          <a:xfrm>
            <a:off x="9371597" y="4130101"/>
            <a:ext cx="1113501" cy="360505"/>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Rahim Masoudi</a:t>
            </a:r>
          </a:p>
        </p:txBody>
      </p:sp>
      <p:sp>
        <p:nvSpPr>
          <p:cNvPr id="55" name="TextBox 54">
            <a:extLst>
              <a:ext uri="{FF2B5EF4-FFF2-40B4-BE49-F238E27FC236}">
                <a16:creationId xmlns:a16="http://schemas.microsoft.com/office/drawing/2014/main" id="{D47B1E82-14B0-4485-48A9-A2DD790D98CF}"/>
              </a:ext>
            </a:extLst>
          </p:cNvPr>
          <p:cNvSpPr txBox="1"/>
          <p:nvPr/>
        </p:nvSpPr>
        <p:spPr bwMode="auto">
          <a:xfrm>
            <a:off x="9394398" y="579384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Riverson Oppong</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5592D2E-13CB-1341-01E8-D78D3339BAED}"/>
              </a:ext>
            </a:extLst>
          </p:cNvPr>
          <p:cNvPicPr>
            <a:picLocks noChangeAspect="1"/>
          </p:cNvPicPr>
          <p:nvPr/>
        </p:nvPicPr>
        <p:blipFill>
          <a:blip r:embed="rId3">
            <a:extLst>
              <a:ext uri="{28A0092B-C50C-407E-A947-70E740481C1C}">
                <a14:useLocalDpi xmlns:a14="http://schemas.microsoft.com/office/drawing/2010/main" val="0"/>
              </a:ext>
            </a:extLst>
          </a:blip>
          <a:srcRect l="3576" r="3576"/>
          <a:stretch/>
        </p:blipFill>
        <p:spPr>
          <a:xfrm>
            <a:off x="10793463" y="1419732"/>
            <a:ext cx="1060059" cy="1060059"/>
          </a:xfrm>
          <a:prstGeom prst="ellipse">
            <a:avLst/>
          </a:prstGeom>
          <a:ln>
            <a:noFill/>
          </a:ln>
          <a:effectLst>
            <a:softEdge rad="112500"/>
          </a:effectLst>
        </p:spPr>
      </p:pic>
      <p:pic>
        <p:nvPicPr>
          <p:cNvPr id="15" name="Picture 14">
            <a:extLst>
              <a:ext uri="{FF2B5EF4-FFF2-40B4-BE49-F238E27FC236}">
                <a16:creationId xmlns:a16="http://schemas.microsoft.com/office/drawing/2014/main" id="{AAD3C1BC-873B-D210-8CC0-7A6B1E64CCED}"/>
              </a:ext>
            </a:extLst>
          </p:cNvPr>
          <p:cNvPicPr>
            <a:picLocks noChangeAspect="1"/>
          </p:cNvPicPr>
          <p:nvPr/>
        </p:nvPicPr>
        <p:blipFill>
          <a:blip r:embed="rId4">
            <a:extLst>
              <a:ext uri="{28A0092B-C50C-407E-A947-70E740481C1C}">
                <a14:useLocalDpi xmlns:a14="http://schemas.microsoft.com/office/drawing/2010/main" val="0"/>
              </a:ext>
            </a:extLst>
          </a:blip>
          <a:srcRect l="2710" r="2710"/>
          <a:stretch/>
        </p:blipFill>
        <p:spPr>
          <a:xfrm>
            <a:off x="10792582" y="4771908"/>
            <a:ext cx="1010698" cy="1010698"/>
          </a:xfrm>
          <a:prstGeom prst="ellipse">
            <a:avLst/>
          </a:prstGeom>
          <a:ln>
            <a:noFill/>
          </a:ln>
          <a:effectLst>
            <a:softEdge rad="112500"/>
          </a:effectLst>
        </p:spPr>
      </p:pic>
      <p:pic>
        <p:nvPicPr>
          <p:cNvPr id="17" name="Picture 16">
            <a:extLst>
              <a:ext uri="{FF2B5EF4-FFF2-40B4-BE49-F238E27FC236}">
                <a16:creationId xmlns:a16="http://schemas.microsoft.com/office/drawing/2014/main" id="{6D987A3E-913A-29B8-8EFE-9E92687B27B2}"/>
              </a:ext>
            </a:extLst>
          </p:cNvPr>
          <p:cNvPicPr>
            <a:picLocks noChangeAspect="1"/>
          </p:cNvPicPr>
          <p:nvPr/>
        </p:nvPicPr>
        <p:blipFill>
          <a:blip r:embed="rId5">
            <a:extLst>
              <a:ext uri="{28A0092B-C50C-407E-A947-70E740481C1C}">
                <a14:useLocalDpi xmlns:a14="http://schemas.microsoft.com/office/drawing/2010/main" val="0"/>
              </a:ext>
            </a:extLst>
          </a:blip>
          <a:srcRect t="1039" b="1039"/>
          <a:stretch/>
        </p:blipFill>
        <p:spPr>
          <a:xfrm>
            <a:off x="9378646" y="1384905"/>
            <a:ext cx="1129253" cy="1129253"/>
          </a:xfrm>
          <a:prstGeom prst="ellipse">
            <a:avLst/>
          </a:prstGeom>
          <a:ln>
            <a:noFill/>
          </a:ln>
          <a:effectLst>
            <a:softEdge rad="112500"/>
          </a:effectLst>
        </p:spPr>
      </p:pic>
      <p:pic>
        <p:nvPicPr>
          <p:cNvPr id="8" name="Picture 2" descr="Robert Martinez photo">
            <a:extLst>
              <a:ext uri="{FF2B5EF4-FFF2-40B4-BE49-F238E27FC236}">
                <a16:creationId xmlns:a16="http://schemas.microsoft.com/office/drawing/2014/main" id="{BA1FF038-6ED4-026B-771A-884FEF5C4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1703" y="1350538"/>
            <a:ext cx="1141664" cy="11292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descr="A close-up of a person&#10;&#10;Description automatically generated">
            <a:extLst>
              <a:ext uri="{FF2B5EF4-FFF2-40B4-BE49-F238E27FC236}">
                <a16:creationId xmlns:a16="http://schemas.microsoft.com/office/drawing/2014/main" id="{C1ABE978-87DA-D7BB-D0C9-C7DF1E955008}"/>
              </a:ext>
            </a:extLst>
          </p:cNvPr>
          <p:cNvPicPr>
            <a:picLocks noChangeAspect="1"/>
          </p:cNvPicPr>
          <p:nvPr/>
        </p:nvPicPr>
        <p:blipFill>
          <a:blip r:embed="rId7"/>
          <a:stretch>
            <a:fillRect/>
          </a:stretch>
        </p:blipFill>
        <p:spPr>
          <a:xfrm>
            <a:off x="10676813" y="2771615"/>
            <a:ext cx="1293357" cy="1223167"/>
          </a:xfrm>
          <a:prstGeom prst="ellipse">
            <a:avLst/>
          </a:prstGeom>
          <a:ln>
            <a:noFill/>
          </a:ln>
          <a:effectLst>
            <a:softEdge rad="112500"/>
          </a:effectLst>
        </p:spPr>
      </p:pic>
      <p:pic>
        <p:nvPicPr>
          <p:cNvPr id="16" name="Picture 2" descr="Hamad Al-Marri">
            <a:extLst>
              <a:ext uri="{FF2B5EF4-FFF2-40B4-BE49-F238E27FC236}">
                <a16:creationId xmlns:a16="http://schemas.microsoft.com/office/drawing/2014/main" id="{82C154DE-D89A-D869-21CB-C62708BA88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3785" y="2848041"/>
            <a:ext cx="1324011" cy="1400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EED62F9-0F9E-48DC-CB46-C96902734416}"/>
              </a:ext>
            </a:extLst>
          </p:cNvPr>
          <p:cNvPicPr>
            <a:picLocks noChangeAspect="1"/>
          </p:cNvPicPr>
          <p:nvPr/>
        </p:nvPicPr>
        <p:blipFill>
          <a:blip r:embed="rId9"/>
          <a:stretch>
            <a:fillRect/>
          </a:stretch>
        </p:blipFill>
        <p:spPr>
          <a:xfrm>
            <a:off x="9371597" y="2951079"/>
            <a:ext cx="1128427" cy="1128427"/>
          </a:xfrm>
          <a:prstGeom prst="ellipse">
            <a:avLst/>
          </a:prstGeom>
          <a:ln>
            <a:noFill/>
          </a:ln>
          <a:effectLst>
            <a:softEdge rad="112500"/>
          </a:effectLst>
        </p:spPr>
      </p:pic>
      <p:pic>
        <p:nvPicPr>
          <p:cNvPr id="20" name="Picture 19" descr="Mohammed Al-Omair">
            <a:extLst>
              <a:ext uri="{FF2B5EF4-FFF2-40B4-BE49-F238E27FC236}">
                <a16:creationId xmlns:a16="http://schemas.microsoft.com/office/drawing/2014/main" id="{A110D859-2EF9-FED1-73A8-DF0E022ACB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7268" y="4588862"/>
            <a:ext cx="1206099" cy="11937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Riverson-Oppong photo">
            <a:extLst>
              <a:ext uri="{FF2B5EF4-FFF2-40B4-BE49-F238E27FC236}">
                <a16:creationId xmlns:a16="http://schemas.microsoft.com/office/drawing/2014/main" id="{FF42A7BF-91B1-D833-810C-0B1CC36B79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5529" y="4624137"/>
            <a:ext cx="1209028" cy="11284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E3FAE588-B728-E824-DEB9-60E46C1B03A7}"/>
              </a:ext>
            </a:extLst>
          </p:cNvPr>
          <p:cNvSpPr>
            <a:spLocks noChangeArrowheads="1"/>
          </p:cNvSpPr>
          <p:nvPr/>
        </p:nvSpPr>
        <p:spPr bwMode="auto">
          <a:xfrm>
            <a:off x="16301" y="1200865"/>
            <a:ext cx="7893867"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eaLnBrk="0" fontAlgn="base" hangingPunct="0">
              <a:spcBef>
                <a:spcPct val="0"/>
              </a:spcBef>
              <a:spcAft>
                <a:spcPct val="0"/>
              </a:spcAft>
              <a:buClr>
                <a:schemeClr val="accent1">
                  <a:lumMod val="75000"/>
                </a:schemeClr>
              </a:buClr>
              <a:buFont typeface="Wingdings" panose="05000000000000000000" pitchFamily="2" charset="2"/>
              <a:buChar char="Ø"/>
            </a:pPr>
            <a:r>
              <a:rPr lang="en-US" sz="1300" kern="100" dirty="0">
                <a:solidFill>
                  <a:srgbClr val="404040"/>
                </a:solidFill>
                <a:ea typeface="Times New Roman" panose="02020603050405020304" pitchFamily="18" charset="0"/>
                <a:cs typeface="Calibri"/>
              </a:rPr>
              <a:t>Approved</a:t>
            </a:r>
            <a:r>
              <a:rPr lang="en-US" sz="1300" dirty="0">
                <a:solidFill>
                  <a:prstClr val="black"/>
                </a:solidFill>
                <a:ea typeface="Times New Roman" panose="02020603050405020304" pitchFamily="18" charset="0"/>
                <a:cs typeface="Times New Roman"/>
              </a:rPr>
              <a:t> and recommended to the Board of Directors to approve:</a:t>
            </a:r>
          </a:p>
          <a:p>
            <a:pPr marL="742950" lvl="1" indent="-285750" algn="just" eaLnBrk="0" fontAlgn="base" hangingPunct="0">
              <a:spcBef>
                <a:spcPct val="0"/>
              </a:spcBef>
              <a:spcAft>
                <a:spcPct val="0"/>
              </a:spcAft>
              <a:buClr>
                <a:schemeClr val="accent1">
                  <a:lumMod val="75000"/>
                </a:schemeClr>
              </a:buClr>
              <a:buFont typeface="Arial" panose="05000000000000000000" pitchFamily="2" charset="2"/>
              <a:buChar char="•"/>
            </a:pPr>
            <a:r>
              <a:rPr lang="en-US" altLang="en-US" sz="1300" dirty="0"/>
              <a:t>A petition from the Ukraine Section for a dues waiver for 2026.</a:t>
            </a:r>
            <a:endParaRPr lang="en-US" altLang="en-US" sz="1300" i="0" u="none" strike="noStrike" cap="none" normalizeH="0" baseline="0" dirty="0">
              <a:ln>
                <a:noFill/>
              </a:ln>
              <a:effectLst/>
              <a:ea typeface="Calibri"/>
              <a:cs typeface="Calibri"/>
            </a:endParaRPr>
          </a:p>
          <a:p>
            <a:pPr marL="742950" lvl="1" indent="-285750" algn="just" eaLnBrk="0" fontAlgn="base" hangingPunct="0">
              <a:spcBef>
                <a:spcPct val="0"/>
              </a:spcBef>
              <a:spcAft>
                <a:spcPct val="0"/>
              </a:spcAft>
              <a:buClr>
                <a:schemeClr val="accent1">
                  <a:lumMod val="75000"/>
                </a:schemeClr>
              </a:buClr>
              <a:buFont typeface="Arial" panose="05000000000000000000" pitchFamily="2" charset="2"/>
              <a:buChar char="•"/>
            </a:pPr>
            <a:r>
              <a:rPr lang="en-US" altLang="en-US" sz="1300" dirty="0"/>
              <a:t>The</a:t>
            </a:r>
            <a:r>
              <a:rPr kumimoji="0" lang="en-US" altLang="en-US" sz="1300" i="0" u="none" strike="noStrike" cap="none" normalizeH="0" baseline="0" dirty="0">
                <a:ln>
                  <a:noFill/>
                </a:ln>
                <a:effectLst/>
              </a:rPr>
              <a:t> </a:t>
            </a:r>
            <a:r>
              <a:rPr lang="en-US" altLang="en-US" sz="1300" dirty="0"/>
              <a:t>introduction of student dues beginning in 2027 with a plan on how this should be implemented to be presented at the January 2026 Board Meeting.</a:t>
            </a:r>
            <a:endParaRPr lang="en-US" altLang="en-US" sz="1300" i="0" u="none" strike="noStrike" cap="none" normalizeH="0" baseline="0" dirty="0">
              <a:ln>
                <a:noFill/>
              </a:ln>
              <a:effectLst/>
              <a:ea typeface="Calibri"/>
              <a:cs typeface="Calibri"/>
            </a:endParaRPr>
          </a:p>
          <a:p>
            <a:pPr marL="742950" lvl="1" indent="-285750" algn="just" eaLnBrk="0" fontAlgn="base" hangingPunct="0">
              <a:spcBef>
                <a:spcPct val="0"/>
              </a:spcBef>
              <a:spcAft>
                <a:spcPct val="0"/>
              </a:spcAft>
              <a:buClr>
                <a:schemeClr val="accent1">
                  <a:lumMod val="75000"/>
                </a:schemeClr>
              </a:buClr>
              <a:buFont typeface="Arial" panose="05000000000000000000" pitchFamily="2" charset="2"/>
              <a:buChar char="•"/>
            </a:pPr>
            <a:r>
              <a:rPr lang="en-US" altLang="en-US" sz="1300" dirty="0"/>
              <a:t>Setting up a work group</a:t>
            </a:r>
            <a:r>
              <a:rPr kumimoji="0" lang="en-US" altLang="en-US" sz="1300" i="0" u="none" strike="noStrike" cap="none" normalizeH="0" baseline="0" dirty="0">
                <a:ln>
                  <a:noFill/>
                </a:ln>
                <a:effectLst/>
              </a:rPr>
              <a:t> </a:t>
            </a:r>
            <a:r>
              <a:rPr lang="en-US" altLang="en-US" sz="1300" dirty="0"/>
              <a:t>focused on</a:t>
            </a:r>
            <a:r>
              <a:rPr kumimoji="0" lang="en-US" altLang="en-US" sz="1300" i="0" u="none" strike="noStrike" cap="none" normalizeH="0" baseline="0" dirty="0">
                <a:ln>
                  <a:noFill/>
                </a:ln>
                <a:effectLst/>
              </a:rPr>
              <a:t> </a:t>
            </a:r>
            <a:r>
              <a:rPr lang="en-US" altLang="en-US" sz="1300" dirty="0"/>
              <a:t>assessment and impact of optimization, of the Distinguished Lecturer Program including cost cutting for the  2027 season.</a:t>
            </a:r>
            <a:r>
              <a:rPr kumimoji="0" lang="en-US" altLang="en-US" sz="1300" i="0" u="none" strike="noStrike" cap="none" normalizeH="0" baseline="0" dirty="0">
                <a:ln>
                  <a:noFill/>
                </a:ln>
                <a:effectLst/>
              </a:rPr>
              <a:t> </a:t>
            </a:r>
            <a:endParaRPr lang="en-US" altLang="en-US" sz="1300" i="0" u="none" strike="noStrike" cap="none" normalizeH="0" baseline="0" dirty="0">
              <a:ln>
                <a:noFill/>
              </a:ln>
              <a:effectLst/>
              <a:ea typeface="Calibri"/>
              <a:cs typeface="Calibri"/>
            </a:endParaRPr>
          </a:p>
          <a:p>
            <a:pPr marL="742950" lvl="1" indent="-285750" algn="just" eaLnBrk="0" fontAlgn="base" hangingPunct="0">
              <a:spcBef>
                <a:spcPct val="0"/>
              </a:spcBef>
              <a:spcAft>
                <a:spcPct val="0"/>
              </a:spcAft>
              <a:buClr>
                <a:schemeClr val="accent1">
                  <a:lumMod val="75000"/>
                </a:schemeClr>
              </a:buClr>
              <a:buFont typeface="Arial" panose="05000000000000000000" pitchFamily="2" charset="2"/>
              <a:buChar char="•"/>
            </a:pPr>
            <a:r>
              <a:rPr lang="en-US" altLang="en-US" sz="1300" dirty="0"/>
              <a:t>The renaming of the Business &amp; Leadership Committee to the Leadership Development Committee.</a:t>
            </a:r>
            <a:endParaRPr lang="en-US" altLang="en-US" sz="1300" i="0" u="none" strike="noStrike" cap="none" normalizeH="0" baseline="0" dirty="0">
              <a:ln>
                <a:noFill/>
              </a:ln>
              <a:effectLst/>
              <a:ea typeface="Calibri"/>
              <a:cs typeface="Calibri"/>
            </a:endParaRPr>
          </a:p>
          <a:p>
            <a:pPr marL="171450" indent="-171450" algn="just" eaLnBrk="0" fontAlgn="base" hangingPunct="0">
              <a:spcBef>
                <a:spcPct val="0"/>
              </a:spcBef>
              <a:spcAft>
                <a:spcPct val="0"/>
              </a:spcAft>
              <a:buClr>
                <a:schemeClr val="accent1">
                  <a:lumMod val="75000"/>
                </a:schemeClr>
              </a:buClr>
              <a:buFont typeface="Wingdings" panose="05000000000000000000" pitchFamily="2" charset="2"/>
              <a:buChar char="Ø"/>
            </a:pPr>
            <a:endParaRPr kumimoji="0" lang="en-US" altLang="en-US" sz="1300" i="0" u="none" strike="noStrike" cap="none" normalizeH="0" baseline="0" dirty="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
                <a:schemeClr val="accent1">
                  <a:lumMod val="75000"/>
                </a:schemeClr>
              </a:buClr>
              <a:buSzTx/>
              <a:buFont typeface="Wingdings" panose="05000000000000000000" pitchFamily="2" charset="2"/>
              <a:buChar char="Ø"/>
              <a:tabLst/>
            </a:pPr>
            <a:r>
              <a:rPr lang="en-US" altLang="en-US" sz="1300" dirty="0"/>
              <a:t>Other items covered included the following:</a:t>
            </a:r>
            <a:endParaRPr lang="en-US" altLang="en-US" sz="1300" dirty="0">
              <a:ea typeface="Calibri"/>
              <a:cs typeface="Calibri"/>
            </a:endParaRPr>
          </a:p>
          <a:p>
            <a:pPr marL="742950" lvl="1" indent="-285750" algn="just" eaLnBrk="0" fontAlgn="base" hangingPunct="0">
              <a:spcBef>
                <a:spcPct val="0"/>
              </a:spcBef>
              <a:spcAft>
                <a:spcPct val="0"/>
              </a:spcAft>
              <a:buClr>
                <a:schemeClr val="accent1">
                  <a:lumMod val="75000"/>
                </a:schemeClr>
              </a:buClr>
              <a:buFont typeface="Arial" panose="020B0604020202020204" pitchFamily="34" charset="0"/>
              <a:buChar char="•"/>
            </a:pPr>
            <a:r>
              <a:rPr lang="en-US" altLang="en-US" sz="1300" dirty="0"/>
              <a:t>Declined the immediate review of the Regional Director structure and merging any regions at this time as it would be more appropriate after the new strategic plan is developed.</a:t>
            </a:r>
            <a:endParaRPr lang="en-US" altLang="en-US" sz="1300" b="0" i="0" u="none" strike="noStrike" cap="none" normalizeH="0" baseline="0" dirty="0">
              <a:ln>
                <a:noFill/>
              </a:ln>
              <a:effectLst/>
              <a:ea typeface="Calibri"/>
              <a:cs typeface="Calibri"/>
            </a:endParaRPr>
          </a:p>
          <a:p>
            <a:pPr marL="742950" lvl="1" indent="-285750" algn="just">
              <a:spcBef>
                <a:spcPct val="0"/>
              </a:spcBef>
              <a:spcAft>
                <a:spcPct val="0"/>
              </a:spcAft>
              <a:buClr>
                <a:srgbClr val="2F5597"/>
              </a:buClr>
              <a:buFont typeface="Arial"/>
              <a:buChar char="•"/>
            </a:pPr>
            <a:r>
              <a:rPr lang="en-US" altLang="en-US" sz="1300" dirty="0">
                <a:ea typeface="Calibri" panose="020F0502020204030204"/>
                <a:cs typeface="Calibri" panose="020F0502020204030204"/>
              </a:rPr>
              <a:t>Declined a recommendation from the Education and Accreditation Committee to launch a survey around Energy Transition at this time.</a:t>
            </a:r>
          </a:p>
          <a:p>
            <a:pPr marL="742950" lvl="1" indent="-285750" algn="just">
              <a:spcBef>
                <a:spcPct val="0"/>
              </a:spcBef>
              <a:spcAft>
                <a:spcPct val="0"/>
              </a:spcAft>
              <a:buClr>
                <a:srgbClr val="2F5597"/>
              </a:buClr>
              <a:buFont typeface="Arial" panose="05000000000000000000" pitchFamily="2" charset="2"/>
              <a:buChar char="•"/>
            </a:pPr>
            <a:r>
              <a:rPr lang="en-US" altLang="en-US" sz="1300" dirty="0"/>
              <a:t>An update was provided on the </a:t>
            </a:r>
            <a:r>
              <a:rPr lang="en-US" sz="1300" dirty="0"/>
              <a:t>‘NextGen – Early Career Lectures’ pilot with events</a:t>
            </a:r>
            <a:r>
              <a:rPr kumimoji="0" lang="en-US" sz="1300" b="0" i="0" u="none" strike="noStrike" cap="none" normalizeH="0" baseline="0" dirty="0">
                <a:ln>
                  <a:noFill/>
                </a:ln>
                <a:effectLst/>
              </a:rPr>
              <a:t> </a:t>
            </a:r>
            <a:r>
              <a:rPr lang="en-US" sz="1300" dirty="0"/>
              <a:t>anticipated to start in 2026.</a:t>
            </a:r>
            <a:endParaRPr lang="en-US" altLang="en-US" sz="1300" b="0" i="0" u="none" strike="noStrike" cap="none" normalizeH="0" baseline="0" dirty="0">
              <a:ln>
                <a:noFill/>
              </a:ln>
              <a:effectLst/>
              <a:ea typeface="Calibri"/>
              <a:cs typeface="Calibri"/>
            </a:endParaRPr>
          </a:p>
          <a:p>
            <a:pPr marL="742950" lvl="1" indent="-285750" algn="just" eaLnBrk="0" fontAlgn="base" hangingPunct="0">
              <a:spcBef>
                <a:spcPct val="0"/>
              </a:spcBef>
              <a:spcAft>
                <a:spcPct val="0"/>
              </a:spcAft>
              <a:buClr>
                <a:schemeClr val="accent1">
                  <a:lumMod val="75000"/>
                </a:schemeClr>
              </a:buClr>
              <a:buFont typeface="Arial" panose="05000000000000000000" pitchFamily="2" charset="2"/>
              <a:buChar char="•"/>
            </a:pPr>
            <a:r>
              <a:rPr lang="en-US" altLang="en-US" sz="1300" dirty="0"/>
              <a:t>Potential modifications to the Section Rebate Program considering the use information in annual reports including funds on account,</a:t>
            </a:r>
            <a:r>
              <a:rPr kumimoji="0" lang="en-US" altLang="en-US" sz="1300" b="0" i="0" u="none" strike="noStrike" cap="none" normalizeH="0" baseline="0" dirty="0">
                <a:ln>
                  <a:noFill/>
                </a:ln>
                <a:effectLst/>
              </a:rPr>
              <a:t> </a:t>
            </a:r>
            <a:r>
              <a:rPr lang="en-US" altLang="en-US" sz="1300" dirty="0"/>
              <a:t>annual cash flow, scholarships, retention and recruiting. </a:t>
            </a:r>
            <a:endParaRPr lang="en-US" altLang="en-US" sz="1300" b="0" i="0" u="none" strike="noStrike" cap="none" normalizeH="0" baseline="0" dirty="0">
              <a:ln>
                <a:noFill/>
              </a:ln>
              <a:effectLst/>
              <a:ea typeface="Calibri" panose="020F0502020204030204"/>
              <a:cs typeface="Calibri" panose="020F0502020204030204"/>
            </a:endParaRPr>
          </a:p>
          <a:p>
            <a:pPr marL="742950" lvl="1" indent="-285750" algn="just" eaLnBrk="0" fontAlgn="base" hangingPunct="0">
              <a:spcBef>
                <a:spcPct val="0"/>
              </a:spcBef>
              <a:spcAft>
                <a:spcPct val="0"/>
              </a:spcAft>
              <a:buClr>
                <a:schemeClr val="accent1">
                  <a:lumMod val="75000"/>
                </a:schemeClr>
              </a:buClr>
              <a:buFont typeface="Arial" panose="05000000000000000000" pitchFamily="2" charset="2"/>
              <a:buChar char="•"/>
            </a:pPr>
            <a:endParaRPr lang="en-US" altLang="en-US" sz="1600" b="0" i="0" u="none" strike="noStrike" cap="none" normalizeH="0" baseline="0" dirty="0">
              <a:ln>
                <a:noFill/>
              </a:ln>
              <a:solidFill>
                <a:schemeClr val="tx1"/>
              </a:solidFill>
              <a:effectLst/>
              <a:ea typeface="Calibri" panose="020F0502020204030204"/>
              <a:cs typeface="Calibri" panose="020F0502020204030204"/>
            </a:endParaRPr>
          </a:p>
        </p:txBody>
      </p:sp>
    </p:spTree>
    <p:extLst>
      <p:ext uri="{BB962C8B-B14F-4D97-AF65-F5344CB8AC3E}">
        <p14:creationId xmlns:p14="http://schemas.microsoft.com/office/powerpoint/2010/main" val="308190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Technical Content – October 2025</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165299" y="1280394"/>
            <a:ext cx="8254824" cy="5539186"/>
          </a:xfrm>
        </p:spPr>
        <p:txBody>
          <a:bodyPr vert="horz" lIns="91440" tIns="45720" rIns="91440" bIns="45720" rtlCol="0" anchor="t">
            <a:noAutofit/>
          </a:bodyPr>
          <a:lstStyle/>
          <a:p>
            <a:pPr>
              <a:buFont typeface="Wingdings" panose="05000000000000000000" pitchFamily="2" charset="2"/>
              <a:buChar char="Ø"/>
            </a:pPr>
            <a:r>
              <a:rPr lang="en-US" sz="1150" kern="100" dirty="0">
                <a:cs typeface="Calibri" panose="020F0502020204030204" pitchFamily="34" charset="0"/>
              </a:rPr>
              <a:t>Approved and recommended </a:t>
            </a:r>
            <a:r>
              <a:rPr lang="en-US" sz="1150" dirty="0"/>
              <a:t>to the Board of Directors to approve the:</a:t>
            </a:r>
          </a:p>
          <a:p>
            <a:pPr marL="458470" lvl="1" indent="-229870">
              <a:buFont typeface="Wingdings" panose="05000000000000000000" pitchFamily="2" charset="2"/>
              <a:buChar char="§"/>
            </a:pPr>
            <a:r>
              <a:rPr lang="en-US" sz="1150" dirty="0"/>
              <a:t>the Section Event Publishing in </a:t>
            </a:r>
            <a:r>
              <a:rPr lang="en-US" sz="1150" dirty="0" err="1"/>
              <a:t>OnePetro</a:t>
            </a:r>
            <a:r>
              <a:rPr lang="en-US" sz="1150" dirty="0"/>
              <a:t>. Moving forward, section-organized, regional conferences have </a:t>
            </a:r>
            <a:r>
              <a:rPr lang="en-US" sz="1200" dirty="0">
                <a:latin typeface="Aptos"/>
              </a:rPr>
              <a:t>three options</a:t>
            </a:r>
            <a:r>
              <a:rPr lang="en-US" sz="1150" dirty="0"/>
              <a:t> </a:t>
            </a:r>
            <a:br>
              <a:rPr lang="en-US" sz="1150" dirty="0"/>
            </a:br>
            <a:r>
              <a:rPr lang="en-US" sz="1150" dirty="0"/>
              <a:t>for publishing papers in </a:t>
            </a:r>
            <a:r>
              <a:rPr lang="en-US" sz="1150" dirty="0" err="1"/>
              <a:t>OnePetro</a:t>
            </a:r>
            <a:r>
              <a:rPr lang="en-US" sz="1150" dirty="0"/>
              <a:t>.</a:t>
            </a:r>
            <a:endParaRPr lang="en-US" sz="1150" dirty="0">
              <a:ea typeface="Calibri"/>
              <a:cs typeface="Calibri"/>
            </a:endParaRPr>
          </a:p>
          <a:p>
            <a:pPr lvl="1">
              <a:buFont typeface="Wingdings" panose="05000000000000000000" pitchFamily="2" charset="2"/>
              <a:buChar char="§"/>
            </a:pPr>
            <a:r>
              <a:rPr lang="en-US" sz="1150" dirty="0"/>
              <a:t>new Publication Ethics Policy </a:t>
            </a:r>
            <a:r>
              <a:rPr lang="en-US" sz="1150" kern="100" dirty="0">
                <a:solidFill>
                  <a:prstClr val="black"/>
                </a:solidFill>
                <a:ea typeface="Calibri"/>
                <a:cs typeface="Times New Roman"/>
              </a:rPr>
              <a:t>for posting and rollout across all SPE publications</a:t>
            </a:r>
            <a:r>
              <a:rPr lang="en-US" sz="1150" dirty="0"/>
              <a:t>.</a:t>
            </a:r>
          </a:p>
          <a:p>
            <a:pPr>
              <a:spcAft>
                <a:spcPts val="600"/>
              </a:spcAft>
              <a:buFont typeface="Wingdings" panose="05000000000000000000" pitchFamily="2" charset="2"/>
              <a:buChar char="Ø"/>
            </a:pPr>
            <a:r>
              <a:rPr lang="en-US" sz="1150" dirty="0"/>
              <a:t>Approved Dubai as the 28ATCE location and set a deadline of 30 November 2025 to confirm 30ATCE among possible alternatives.</a:t>
            </a:r>
          </a:p>
          <a:p>
            <a:pPr>
              <a:spcAft>
                <a:spcPts val="600"/>
              </a:spcAft>
              <a:buFont typeface="Wingdings" panose="05000000000000000000" pitchFamily="2" charset="2"/>
              <a:buChar char="Ø"/>
            </a:pPr>
            <a:r>
              <a:rPr lang="en-US" sz="1150" dirty="0"/>
              <a:t>Approved an Event Portfolio Review process to review certain events needing to improve profitability.</a:t>
            </a:r>
          </a:p>
          <a:p>
            <a:pPr>
              <a:spcAft>
                <a:spcPts val="600"/>
              </a:spcAft>
              <a:buFont typeface="Wingdings" panose="05000000000000000000" pitchFamily="2" charset="2"/>
              <a:buChar char="Ø"/>
            </a:pPr>
            <a:r>
              <a:rPr lang="en-US" sz="1150" dirty="0"/>
              <a:t>Paper Quality Workgroup recommended, and the TC Committee approved the Workgroup to move forward with:</a:t>
            </a:r>
          </a:p>
          <a:p>
            <a:pPr marL="863283" lvl="3" indent="-342900">
              <a:lnSpc>
                <a:spcPct val="100000"/>
              </a:lnSpc>
              <a:spcBef>
                <a:spcPts val="0"/>
              </a:spcBef>
              <a:buClrTx/>
              <a:buFont typeface="Courier New" panose="02070309020205020404" pitchFamily="49" charset="0"/>
              <a:buChar char="o"/>
              <a:defRPr/>
            </a:pPr>
            <a:r>
              <a:rPr lang="en-US" sz="1150" dirty="0">
                <a:solidFill>
                  <a:prstClr val="black"/>
                </a:solidFill>
              </a:rPr>
              <a:t>Adoption of reranking of papers within sessions, based on manuscript submissions</a:t>
            </a:r>
            <a:endParaRPr lang="en-US" sz="1150" dirty="0">
              <a:ea typeface="Calibri"/>
              <a:cs typeface="Calibri"/>
            </a:endParaRPr>
          </a:p>
          <a:p>
            <a:pPr marL="863283" lvl="3" indent="-342900">
              <a:lnSpc>
                <a:spcPct val="100000"/>
              </a:lnSpc>
              <a:spcBef>
                <a:spcPts val="0"/>
              </a:spcBef>
              <a:buClrTx/>
              <a:buFont typeface="Courier New" panose="02070309020205020404" pitchFamily="49" charset="0"/>
              <a:buChar char="o"/>
              <a:defRPr/>
            </a:pPr>
            <a:r>
              <a:rPr lang="en-US" sz="1150" dirty="0">
                <a:solidFill>
                  <a:prstClr val="black"/>
                </a:solidFill>
              </a:rPr>
              <a:t>Creating training videos for program committees and authors</a:t>
            </a:r>
            <a:endParaRPr lang="en-US" sz="1150" dirty="0">
              <a:solidFill>
                <a:prstClr val="black"/>
              </a:solidFill>
              <a:ea typeface="Calibri"/>
              <a:cs typeface="Calibri"/>
            </a:endParaRPr>
          </a:p>
          <a:p>
            <a:pPr marL="863283" lvl="3" indent="-342900">
              <a:lnSpc>
                <a:spcPct val="100000"/>
              </a:lnSpc>
              <a:spcBef>
                <a:spcPts val="0"/>
              </a:spcBef>
              <a:buClrTx/>
              <a:buFont typeface="Courier New" panose="02070309020205020404" pitchFamily="49" charset="0"/>
              <a:buChar char="o"/>
              <a:defRPr/>
            </a:pPr>
            <a:r>
              <a:rPr lang="en-US" sz="1150" dirty="0">
                <a:solidFill>
                  <a:prstClr val="black"/>
                </a:solidFill>
              </a:rPr>
              <a:t>Minimum qualifications for committee members</a:t>
            </a:r>
            <a:endParaRPr lang="en-US" sz="1150" dirty="0">
              <a:solidFill>
                <a:prstClr val="black"/>
              </a:solidFill>
              <a:ea typeface="Calibri"/>
              <a:cs typeface="Calibri"/>
            </a:endParaRPr>
          </a:p>
          <a:p>
            <a:pPr marL="290195" lvl="2" indent="0">
              <a:lnSpc>
                <a:spcPct val="100000"/>
              </a:lnSpc>
              <a:spcBef>
                <a:spcPts val="0"/>
              </a:spcBef>
              <a:buClrTx/>
              <a:buNone/>
              <a:defRPr/>
            </a:pPr>
            <a:r>
              <a:rPr lang="en-US" sz="1150" dirty="0">
                <a:solidFill>
                  <a:prstClr val="black"/>
                </a:solidFill>
                <a:ea typeface="Calibri"/>
                <a:cs typeface="Calibri"/>
              </a:rPr>
              <a:t>Additionally discussed was the i</a:t>
            </a:r>
            <a:r>
              <a:rPr lang="en-US" sz="1150" dirty="0">
                <a:solidFill>
                  <a:prstClr val="black"/>
                </a:solidFill>
              </a:rPr>
              <a:t>mplementation of AI pre-check tool to screen papers, to assess paper completeness </a:t>
            </a:r>
            <a:br>
              <a:rPr lang="en-US" sz="1150" dirty="0">
                <a:solidFill>
                  <a:prstClr val="black"/>
                </a:solidFill>
              </a:rPr>
            </a:br>
            <a:r>
              <a:rPr lang="en-US" sz="1150" dirty="0">
                <a:solidFill>
                  <a:prstClr val="black"/>
                </a:solidFill>
              </a:rPr>
              <a:t>and investigate if AI was used to write all or part of the paper text – Tabled until January meeting</a:t>
            </a:r>
            <a:endParaRPr lang="en-US" sz="1150" dirty="0"/>
          </a:p>
          <a:p>
            <a:pPr>
              <a:spcAft>
                <a:spcPts val="600"/>
              </a:spcAft>
              <a:buFont typeface="Wingdings" panose="05000000000000000000" pitchFamily="2" charset="2"/>
              <a:buChar char="Ø"/>
            </a:pPr>
            <a:r>
              <a:rPr lang="en-US" sz="1150" dirty="0"/>
              <a:t>Received updates on:</a:t>
            </a:r>
          </a:p>
          <a:p>
            <a:pPr lvl="1">
              <a:lnSpc>
                <a:spcPct val="100000"/>
              </a:lnSpc>
              <a:spcBef>
                <a:spcPts val="0"/>
              </a:spcBef>
              <a:spcAft>
                <a:spcPts val="600"/>
              </a:spcAft>
              <a:buFont typeface="Wingdings" panose="05000000000000000000" pitchFamily="2" charset="2"/>
              <a:buChar char="§"/>
            </a:pPr>
            <a:r>
              <a:rPr lang="en-US" sz="1150" dirty="0"/>
              <a:t>ATCE 2025 Planning </a:t>
            </a:r>
          </a:p>
          <a:p>
            <a:pPr lvl="1">
              <a:lnSpc>
                <a:spcPct val="100000"/>
              </a:lnSpc>
              <a:spcBef>
                <a:spcPts val="0"/>
              </a:spcBef>
              <a:spcAft>
                <a:spcPts val="600"/>
              </a:spcAft>
              <a:buFont typeface="Wingdings" panose="05000000000000000000" pitchFamily="2" charset="2"/>
              <a:buChar char="§"/>
            </a:pPr>
            <a:r>
              <a:rPr lang="en-US" sz="1150" dirty="0"/>
              <a:t>ATCE 2026 and beyond</a:t>
            </a:r>
          </a:p>
          <a:p>
            <a:pPr lvl="1">
              <a:spcAft>
                <a:spcPts val="600"/>
              </a:spcAft>
              <a:buFont typeface="Wingdings" panose="05000000000000000000" pitchFamily="2" charset="2"/>
              <a:buChar char="§"/>
            </a:pPr>
            <a:r>
              <a:rPr lang="en-US" sz="1150" dirty="0">
                <a:ea typeface="Calibri"/>
                <a:cs typeface="Calibri"/>
              </a:rPr>
              <a:t>Discussed next steps for the use and definitions of Core, Low Carbon and New Energy Categories for use by SPE </a:t>
            </a:r>
            <a:br>
              <a:rPr lang="en-US" sz="1150" dirty="0">
                <a:ea typeface="Calibri"/>
                <a:cs typeface="Calibri"/>
              </a:rPr>
            </a:br>
            <a:r>
              <a:rPr lang="en-US" sz="1150" dirty="0">
                <a:ea typeface="Calibri"/>
                <a:cs typeface="Calibri"/>
              </a:rPr>
              <a:t>publications and events. The staff will present a proposal at the January 2026 meeting.</a:t>
            </a:r>
          </a:p>
          <a:p>
            <a:pPr lvl="1">
              <a:spcAft>
                <a:spcPts val="600"/>
              </a:spcAft>
              <a:buFont typeface="Wingdings" panose="05000000000000000000" pitchFamily="2" charset="2"/>
              <a:buChar char="§"/>
            </a:pPr>
            <a:r>
              <a:rPr lang="en-US" sz="1150" dirty="0">
                <a:ea typeface="Calibri"/>
                <a:cs typeface="Calibri"/>
              </a:rPr>
              <a:t>The annual Steering Committee and Flagship Events Reports </a:t>
            </a:r>
          </a:p>
          <a:p>
            <a:pPr lvl="1">
              <a:spcAft>
                <a:spcPts val="600"/>
              </a:spcAft>
              <a:buFont typeface="Wingdings" panose="05000000000000000000" pitchFamily="2" charset="2"/>
              <a:buChar char="§"/>
            </a:pPr>
            <a:r>
              <a:rPr lang="en-US" sz="1150" dirty="0"/>
              <a:t>2025 TC Committee goals</a:t>
            </a:r>
          </a:p>
          <a:p>
            <a:pPr>
              <a:spcAft>
                <a:spcPts val="600"/>
              </a:spcAft>
              <a:buFont typeface="Wingdings" panose="05000000000000000000" pitchFamily="2" charset="2"/>
              <a:buChar char="Ø"/>
            </a:pPr>
            <a:r>
              <a:rPr lang="en-US" sz="1150" dirty="0">
                <a:ea typeface="Calibri"/>
                <a:cs typeface="Calibri"/>
              </a:rPr>
              <a:t>Under Any Other Business, Robin Macmillan discussed </a:t>
            </a:r>
            <a:r>
              <a:rPr lang="en-US" sz="1150" dirty="0" err="1">
                <a:ea typeface="Calibri"/>
                <a:cs typeface="Calibri"/>
              </a:rPr>
              <a:t>Drillbotics</a:t>
            </a:r>
            <a:r>
              <a:rPr lang="en-US" sz="1150" dirty="0">
                <a:ea typeface="Calibri"/>
                <a:cs typeface="Calibri"/>
              </a:rPr>
              <a:t> Student Competition organization and funding</a:t>
            </a:r>
            <a:r>
              <a:rPr lang="en-US" sz="1150" dirty="0"/>
              <a:t>.</a:t>
            </a:r>
            <a:endParaRPr lang="en-US" sz="1150" dirty="0">
              <a:ea typeface="Calibri"/>
              <a:cs typeface="Calibri"/>
            </a:endParaRPr>
          </a:p>
          <a:p>
            <a:pPr>
              <a:lnSpc>
                <a:spcPct val="100000"/>
              </a:lnSpc>
              <a:spcBef>
                <a:spcPts val="0"/>
              </a:spcBef>
              <a:spcAft>
                <a:spcPts val="600"/>
              </a:spcAft>
              <a:buFont typeface="Wingdings" panose="05000000000000000000" pitchFamily="2" charset="2"/>
              <a:buChar char="Ø"/>
            </a:pPr>
            <a:r>
              <a:rPr lang="en-US" sz="1150" dirty="0"/>
              <a:t>Sue Staley, 2025 chairperson of the Technical Content Committee, handed over her role to Peggy Rijken, 2026 chairperson </a:t>
            </a:r>
            <a:br>
              <a:rPr lang="en-US" sz="1150" dirty="0"/>
            </a:br>
            <a:r>
              <a:rPr lang="en-US" sz="1150" dirty="0"/>
              <a:t>of the Committee.</a:t>
            </a:r>
            <a:endParaRPr lang="en-US" sz="1150" dirty="0">
              <a:highlight>
                <a:srgbClr val="FFFF00"/>
              </a:highlight>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10861739" y="2439764"/>
            <a:ext cx="1164962"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Sushma Bhan</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10862183" y="513671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Carlos Torres</a:t>
            </a: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8052146" y="379427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P</a:t>
            </a:r>
            <a:r>
              <a:rPr lang="en-US" sz="1000" dirty="0">
                <a:solidFill>
                  <a:srgbClr val="000000"/>
                </a:solidFill>
                <a:latin typeface="Open Sans" panose="020B0606030504020204" pitchFamily="34" charset="0"/>
                <a:cs typeface="Arial" panose="020B0604020202020204" pitchFamily="34" charset="0"/>
              </a:rPr>
              <a:t>ierre Emmanuelle </a:t>
            </a:r>
            <a:br>
              <a:rPr lang="en-US" sz="1000" dirty="0">
                <a:solidFill>
                  <a:srgbClr val="000000"/>
                </a:solidFill>
                <a:latin typeface="Open Sans" panose="020B0606030504020204" pitchFamily="34" charset="0"/>
                <a:cs typeface="Arial" panose="020B0604020202020204" pitchFamily="34" charset="0"/>
              </a:rPr>
            </a:b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Arial" panose="020B0604020202020204" pitchFamily="34" charset="0"/>
              </a:rPr>
              <a:t>D-Huart </a:t>
            </a:r>
            <a:endParaRPr lang="en-US" sz="1000" dirty="0">
              <a:solidFill>
                <a:prstClr val="black"/>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9584601" y="6390392"/>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Koji Yamamoto</a:t>
            </a:r>
          </a:p>
        </p:txBody>
      </p:sp>
      <p:pic>
        <p:nvPicPr>
          <p:cNvPr id="39" name="Picture 4">
            <a:extLst>
              <a:ext uri="{FF2B5EF4-FFF2-40B4-BE49-F238E27FC236}">
                <a16:creationId xmlns:a16="http://schemas.microsoft.com/office/drawing/2014/main" id="{7222FFAE-3046-9266-B1C0-17712F237610}"/>
              </a:ext>
            </a:extLst>
          </p:cNvPr>
          <p:cNvPicPr>
            <a:picLocks noChangeAspect="1" noChangeArrowheads="1"/>
          </p:cNvPicPr>
          <p:nvPr/>
        </p:nvPicPr>
        <p:blipFill>
          <a:blip r:embed="rId3"/>
          <a:srcRect t="3852" b="3852"/>
          <a:stretch/>
        </p:blipFill>
        <p:spPr bwMode="auto">
          <a:xfrm>
            <a:off x="8103420" y="1442818"/>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14">
            <a:extLst>
              <a:ext uri="{FF2B5EF4-FFF2-40B4-BE49-F238E27FC236}">
                <a16:creationId xmlns:a16="http://schemas.microsoft.com/office/drawing/2014/main" id="{25D1228B-476D-27BE-48CD-A2CDC478C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9" r="3189"/>
          <a:stretch/>
        </p:blipFill>
        <p:spPr bwMode="auto">
          <a:xfrm>
            <a:off x="8082497" y="2759700"/>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9CC6CD2-2E00-6149-A1B8-68AAAA396C6A}"/>
              </a:ext>
            </a:extLst>
          </p:cNvPr>
          <p:cNvSpPr txBox="1"/>
          <p:nvPr/>
        </p:nvSpPr>
        <p:spPr bwMode="auto">
          <a:xfrm>
            <a:off x="8023556" y="243976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Sue Staley</a:t>
            </a:r>
          </a:p>
        </p:txBody>
      </p:sp>
      <p:pic>
        <p:nvPicPr>
          <p:cNvPr id="45" name="Picture 2">
            <a:extLst>
              <a:ext uri="{FF2B5EF4-FFF2-40B4-BE49-F238E27FC236}">
                <a16:creationId xmlns:a16="http://schemas.microsoft.com/office/drawing/2014/main" id="{54C23D7B-3298-D634-0EF4-24B9417F6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54" r="3154"/>
          <a:stretch/>
        </p:blipFill>
        <p:spPr bwMode="auto">
          <a:xfrm>
            <a:off x="9600097" y="5356755"/>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02938035-275E-64AC-7820-1BD3F3AC1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889117" y="1350414"/>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D7D03CE3-C032-8721-9E74-6A83D405A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172" r="3172"/>
          <a:stretch/>
        </p:blipFill>
        <p:spPr bwMode="auto">
          <a:xfrm>
            <a:off x="10901112" y="4110009"/>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9305EA-4BA4-DF2A-B6E6-9723B67D08BE}"/>
              </a:ext>
            </a:extLst>
          </p:cNvPr>
          <p:cNvSpPr txBox="1"/>
          <p:nvPr/>
        </p:nvSpPr>
        <p:spPr bwMode="auto">
          <a:xfrm>
            <a:off x="9478994" y="3816379"/>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Robin Macmillan</a:t>
            </a:r>
          </a:p>
        </p:txBody>
      </p:sp>
      <p:sp>
        <p:nvSpPr>
          <p:cNvPr id="52" name="TextBox 51">
            <a:extLst>
              <a:ext uri="{FF2B5EF4-FFF2-40B4-BE49-F238E27FC236}">
                <a16:creationId xmlns:a16="http://schemas.microsoft.com/office/drawing/2014/main" id="{9BDCF4A4-A79A-14F2-C6D9-8406EA12388C}"/>
              </a:ext>
            </a:extLst>
          </p:cNvPr>
          <p:cNvSpPr txBox="1"/>
          <p:nvPr/>
        </p:nvSpPr>
        <p:spPr bwMode="auto">
          <a:xfrm>
            <a:off x="9486484" y="2447383"/>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Mohamed Al Marzouqi</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8153126" y="519960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Carlos Pedroso</a:t>
            </a:r>
          </a:p>
        </p:txBody>
      </p:sp>
      <p:pic>
        <p:nvPicPr>
          <p:cNvPr id="54" name="Picture 12">
            <a:extLst>
              <a:ext uri="{FF2B5EF4-FFF2-40B4-BE49-F238E27FC236}">
                <a16:creationId xmlns:a16="http://schemas.microsoft.com/office/drawing/2014/main" id="{DFF72DC3-9F39-E861-1AA1-747FDCF79E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6" r="226"/>
          <a:stretch/>
        </p:blipFill>
        <p:spPr bwMode="auto">
          <a:xfrm>
            <a:off x="8153126" y="4170280"/>
            <a:ext cx="1029328" cy="1029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6C9B48EF-2327-AEE1-07D8-8DA8758FF409}"/>
              </a:ext>
            </a:extLst>
          </p:cNvPr>
          <p:cNvSpPr txBox="1"/>
          <p:nvPr/>
        </p:nvSpPr>
        <p:spPr bwMode="auto">
          <a:xfrm>
            <a:off x="9563403" y="513159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Peggy Rijken</a:t>
            </a:r>
          </a:p>
          <a:p>
            <a:pPr algn="ctr" defTabSz="685800" fontAlgn="base">
              <a:spcBef>
                <a:spcPct val="0"/>
              </a:spcBef>
              <a:spcAft>
                <a:spcPct val="0"/>
              </a:spcAft>
              <a:defRPr/>
            </a:pPr>
            <a:r>
              <a:rPr lang="en-US" sz="1000" b="0" i="0" dirty="0">
                <a:solidFill>
                  <a:srgbClr val="000000"/>
                </a:solidFill>
                <a:effectLst/>
                <a:latin typeface="Arial" panose="020B0604020202020204" pitchFamily="34" charset="0"/>
                <a:cs typeface="Arial" panose="020B0604020202020204" pitchFamily="34" charset="0"/>
              </a:rPr>
              <a:t> </a:t>
            </a:r>
            <a:endParaRPr lang="en-US" sz="1000" dirty="0">
              <a:solidFill>
                <a:prstClr val="black"/>
              </a:solidFill>
              <a:latin typeface="Arial" panose="020B0604020202020204" pitchFamily="34" charset="0"/>
              <a:cs typeface="Arial" panose="020B0604020202020204" pitchFamily="34" charset="0"/>
            </a:endParaRPr>
          </a:p>
        </p:txBody>
      </p:sp>
      <p:pic>
        <p:nvPicPr>
          <p:cNvPr id="56" name="Picture 6" descr="Robin Macmillan">
            <a:extLst>
              <a:ext uri="{FF2B5EF4-FFF2-40B4-BE49-F238E27FC236}">
                <a16:creationId xmlns:a16="http://schemas.microsoft.com/office/drawing/2014/main" id="{4DE3505C-27BF-F8AD-ED9C-08EA9818FF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0003" y="2765854"/>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8">
            <a:extLst>
              <a:ext uri="{FF2B5EF4-FFF2-40B4-BE49-F238E27FC236}">
                <a16:creationId xmlns:a16="http://schemas.microsoft.com/office/drawing/2014/main" id="{67CDE42F-B6E4-0CF5-9949-284CFEA08B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9482575" y="1385583"/>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09A35B84-6ECA-7EF6-C886-B51779D549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3213" r="3213"/>
          <a:stretch/>
        </p:blipFill>
        <p:spPr bwMode="auto">
          <a:xfrm>
            <a:off x="9563404" y="4110009"/>
            <a:ext cx="1029327" cy="1029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A522D4-8839-BDBE-D1AF-DBE86CB71BE6}"/>
              </a:ext>
            </a:extLst>
          </p:cNvPr>
          <p:cNvSpPr txBox="1"/>
          <p:nvPr/>
        </p:nvSpPr>
        <p:spPr bwMode="auto">
          <a:xfrm>
            <a:off x="10862183" y="380644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Terry Palisch</a:t>
            </a:r>
          </a:p>
        </p:txBody>
      </p:sp>
      <p:pic>
        <p:nvPicPr>
          <p:cNvPr id="5" name="Picture 10">
            <a:extLst>
              <a:ext uri="{FF2B5EF4-FFF2-40B4-BE49-F238E27FC236}">
                <a16:creationId xmlns:a16="http://schemas.microsoft.com/office/drawing/2014/main" id="{A5AA396A-2B24-85C9-97D8-A6B1E1B65E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3162" r="3162"/>
          <a:stretch/>
        </p:blipFill>
        <p:spPr bwMode="auto">
          <a:xfrm>
            <a:off x="10901112" y="2736652"/>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7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Finance Committee – October 2025</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290758" y="1246265"/>
            <a:ext cx="7609322" cy="5361364"/>
          </a:xfrm>
        </p:spPr>
        <p:txBody>
          <a:bodyPr vert="horz" lIns="91440" tIns="45720" rIns="91440" bIns="45720" rtlCol="0" anchor="t">
            <a:noAutofit/>
          </a:bodyPr>
          <a:lstStyle/>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Approved amendments to the Board of Directors travel policy.</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SPE’s investment portfolio, reporting global investments of $39.3 million as of 30 September. </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the FY2025 audited results, which reflected a net operating loss of $5.1 million. </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 on the FY2026A financial results, which reflected an operating surplus of $107 thousand.</a:t>
            </a:r>
          </a:p>
          <a:p>
            <a:pPr>
              <a:buFont typeface="Wingdings" panose="05000000000000000000" pitchFamily="2" charset="2"/>
              <a:buChar char="Ø"/>
            </a:pPr>
            <a:r>
              <a:rPr lang="en-US" sz="1300" dirty="0">
                <a:latin typeface="Calibri" panose="020F0502020204030204" pitchFamily="34" charset="0"/>
                <a:ea typeface="Calibri"/>
                <a:cs typeface="Times New Roman" panose="02020603050405020304" pitchFamily="18" charset="0"/>
              </a:rPr>
              <a:t>Received an update on the Richardson building and potential buyers. </a:t>
            </a:r>
          </a:p>
          <a:p>
            <a:pPr>
              <a:buFont typeface="Wingdings" panose="05000000000000000000" pitchFamily="2" charset="2"/>
              <a:buChar char="Ø"/>
            </a:pPr>
            <a:r>
              <a:rPr lang="en-US" sz="1300" dirty="0">
                <a:effectLst/>
                <a:latin typeface="Calibri" panose="020F0502020204030204" pitchFamily="34" charset="0"/>
                <a:ea typeface="Calibri"/>
                <a:cs typeface="Times New Roman" panose="02020603050405020304" pitchFamily="18" charset="0"/>
              </a:rPr>
              <a:t>Noted the incoming Finance Committee members would review and reassess the current Key Performance Indicators.</a:t>
            </a:r>
            <a:endParaRPr lang="en-US" sz="1300" dirty="0">
              <a:effectLst/>
              <a:latin typeface="Calibri"/>
              <a:ea typeface="Calibri"/>
              <a:cs typeface="Times New Roman"/>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7949949" y="2298083"/>
            <a:ext cx="1164962"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Terry Palisch</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373815" y="377077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Arial" panose="020B0604020202020204" pitchFamily="34" charset="0"/>
              </a:rPr>
              <a:t>Robert Martinez</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8001410" y="374496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Hamad Al Marri</a:t>
            </a:r>
          </a:p>
        </p:txBody>
      </p:sp>
      <p:sp>
        <p:nvSpPr>
          <p:cNvPr id="44" name="TextBox 43">
            <a:extLst>
              <a:ext uri="{FF2B5EF4-FFF2-40B4-BE49-F238E27FC236}">
                <a16:creationId xmlns:a16="http://schemas.microsoft.com/office/drawing/2014/main" id="{99CC6CD2-2E00-6149-A1B8-68AAAA396C6A}"/>
              </a:ext>
            </a:extLst>
          </p:cNvPr>
          <p:cNvSpPr txBox="1"/>
          <p:nvPr/>
        </p:nvSpPr>
        <p:spPr bwMode="auto">
          <a:xfrm>
            <a:off x="9373815" y="232563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livier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Houzé</a:t>
            </a: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5" name="Picture 2" descr="Tom Blasingame">
            <a:extLst>
              <a:ext uri="{FF2B5EF4-FFF2-40B4-BE49-F238E27FC236}">
                <a16:creationId xmlns:a16="http://schemas.microsoft.com/office/drawing/2014/main" id="{54C23D7B-3298-D634-0EF4-24B9417F6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410" y="1219455"/>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9305EA-4BA4-DF2A-B6E6-9723B67D08BE}"/>
              </a:ext>
            </a:extLst>
          </p:cNvPr>
          <p:cNvSpPr txBox="1"/>
          <p:nvPr/>
        </p:nvSpPr>
        <p:spPr bwMode="auto">
          <a:xfrm>
            <a:off x="10554370" y="231511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Jennifer Miskimins</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10653082" y="376624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Sue Staley</a:t>
            </a:r>
          </a:p>
        </p:txBody>
      </p:sp>
      <p:pic>
        <p:nvPicPr>
          <p:cNvPr id="8" name="Picture 7">
            <a:extLst>
              <a:ext uri="{FF2B5EF4-FFF2-40B4-BE49-F238E27FC236}">
                <a16:creationId xmlns:a16="http://schemas.microsoft.com/office/drawing/2014/main" id="{D604EFA8-A4FA-A45F-312E-2F1F2A35EEC9}"/>
              </a:ext>
            </a:extLst>
          </p:cNvPr>
          <p:cNvPicPr>
            <a:picLocks noChangeAspect="1"/>
          </p:cNvPicPr>
          <p:nvPr/>
        </p:nvPicPr>
        <p:blipFill>
          <a:blip r:embed="rId4">
            <a:extLst>
              <a:ext uri="{28A0092B-C50C-407E-A947-70E740481C1C}">
                <a14:useLocalDpi xmlns:a14="http://schemas.microsoft.com/office/drawing/2010/main" val="0"/>
              </a:ext>
            </a:extLst>
          </a:blip>
          <a:srcRect l="668" r="668"/>
          <a:stretch/>
        </p:blipFill>
        <p:spPr>
          <a:xfrm>
            <a:off x="9339539" y="1271548"/>
            <a:ext cx="1087830" cy="1087830"/>
          </a:xfrm>
          <a:prstGeom prst="ellipse">
            <a:avLst/>
          </a:prstGeom>
          <a:ln>
            <a:noFill/>
          </a:ln>
          <a:effectLst>
            <a:softEdge rad="112500"/>
          </a:effectLst>
        </p:spPr>
      </p:pic>
      <p:pic>
        <p:nvPicPr>
          <p:cNvPr id="4" name="Picture 3" descr="A person smiling for the camera&#10;&#10;Description automatically generated with medium confidence">
            <a:extLst>
              <a:ext uri="{FF2B5EF4-FFF2-40B4-BE49-F238E27FC236}">
                <a16:creationId xmlns:a16="http://schemas.microsoft.com/office/drawing/2014/main" id="{EF69FD87-8389-E64F-8B16-693B5FEF7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3657" y="2680384"/>
            <a:ext cx="1087830" cy="1087830"/>
          </a:xfrm>
          <a:prstGeom prst="ellipse">
            <a:avLst/>
          </a:prstGeom>
          <a:ln>
            <a:noFill/>
          </a:ln>
          <a:effectLst>
            <a:softEdge rad="112500"/>
          </a:effectLst>
        </p:spPr>
      </p:pic>
      <p:pic>
        <p:nvPicPr>
          <p:cNvPr id="9" name="Picture 8">
            <a:extLst>
              <a:ext uri="{FF2B5EF4-FFF2-40B4-BE49-F238E27FC236}">
                <a16:creationId xmlns:a16="http://schemas.microsoft.com/office/drawing/2014/main" id="{C2CBF435-CBE5-E234-3E00-018F4F791EF6}"/>
              </a:ext>
            </a:extLst>
          </p:cNvPr>
          <p:cNvPicPr>
            <a:picLocks noChangeAspect="1"/>
          </p:cNvPicPr>
          <p:nvPr/>
        </p:nvPicPr>
        <p:blipFill>
          <a:blip r:embed="rId6">
            <a:extLst>
              <a:ext uri="{28A0092B-C50C-407E-A947-70E740481C1C}">
                <a14:useLocalDpi xmlns:a14="http://schemas.microsoft.com/office/drawing/2010/main" val="0"/>
              </a:ext>
            </a:extLst>
          </a:blip>
          <a:srcRect t="917" b="917"/>
          <a:stretch/>
        </p:blipFill>
        <p:spPr>
          <a:xfrm>
            <a:off x="10653082" y="2686112"/>
            <a:ext cx="1039068" cy="1039068"/>
          </a:xfrm>
          <a:prstGeom prst="ellipse">
            <a:avLst/>
          </a:prstGeom>
          <a:ln>
            <a:noFill/>
          </a:ln>
          <a:effectLst>
            <a:softEdge rad="112500"/>
          </a:effectLst>
        </p:spPr>
      </p:pic>
      <p:pic>
        <p:nvPicPr>
          <p:cNvPr id="10" name="Picture 8" descr="Hamad Al-Marri">
            <a:extLst>
              <a:ext uri="{FF2B5EF4-FFF2-40B4-BE49-F238E27FC236}">
                <a16:creationId xmlns:a16="http://schemas.microsoft.com/office/drawing/2014/main" id="{824F04B1-F140-C62E-A3D7-03F17368B8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2965" y="2680384"/>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A close-up of a person&#10;&#10;Description automatically generated">
            <a:extLst>
              <a:ext uri="{FF2B5EF4-FFF2-40B4-BE49-F238E27FC236}">
                <a16:creationId xmlns:a16="http://schemas.microsoft.com/office/drawing/2014/main" id="{E8816840-5887-A133-BFBE-9193540678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6539" y="1243509"/>
            <a:ext cx="1150043" cy="1041804"/>
          </a:xfrm>
          <a:prstGeom prst="ellipse">
            <a:avLst/>
          </a:prstGeom>
          <a:ln>
            <a:noFill/>
          </a:ln>
          <a:effectLst>
            <a:softEdge rad="112500"/>
          </a:effectLst>
        </p:spPr>
      </p:pic>
    </p:spTree>
    <p:extLst>
      <p:ext uri="{BB962C8B-B14F-4D97-AF65-F5344CB8AC3E}">
        <p14:creationId xmlns:p14="http://schemas.microsoft.com/office/powerpoint/2010/main" val="381224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Audit Committee </a:t>
            </a:r>
            <a:r>
              <a:rPr lang="en-US" sz="3600" b="1">
                <a:latin typeface="Arial" panose="020B0604020202020204" pitchFamily="34" charset="0"/>
                <a:cs typeface="Arial" panose="020B0604020202020204" pitchFamily="34" charset="0"/>
              </a:rPr>
              <a:t>– October 2025</a:t>
            </a:r>
            <a:endParaRPr lang="en-US" sz="3600" b="1"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290758" y="1246265"/>
            <a:ext cx="7123224" cy="4351338"/>
          </a:xfrm>
        </p:spPr>
        <p:txBody>
          <a:bodyPr vert="horz" lIns="91440" tIns="45720" rIns="91440" bIns="45720" rtlCol="0" anchor="t">
            <a:noAutofit/>
          </a:bodyPr>
          <a:lstStyle/>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the internal cybersecurity audit findings. SPE leadership will present a proposed response plan during the January 2026 Audit meeting.</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the FY2025 audit, which concluded with an overall clean opinion. RSM’s audit opinion: </a:t>
            </a:r>
          </a:p>
          <a:p>
            <a:pPr lvl="1">
              <a:buFont typeface="Wingdings" panose="05000000000000000000" pitchFamily="2" charset="2"/>
              <a:buChar char="Ø"/>
            </a:pPr>
            <a:r>
              <a:rPr lang="en-US" sz="1300" b="1" i="1" u="sng" dirty="0"/>
              <a:t>In our opinion, the accompanying financial statements present fairly, in all material respects, </a:t>
            </a:r>
            <a:r>
              <a:rPr lang="en-US" sz="1300" i="1" dirty="0"/>
              <a:t>the financial position of the Company as of March 31, 2025, and 2024, and the changes in their net assets and their cash flows for the years then ended in accordance with accounting principles generally accepted in the United States of America.</a:t>
            </a:r>
            <a:r>
              <a:rPr lang="en-US" sz="1300" dirty="0"/>
              <a:t> </a:t>
            </a:r>
            <a:endParaRPr lang="en-US" sz="1300" dirty="0">
              <a:latin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Approved amended verbiage in the SPE Legal Policy.</a:t>
            </a:r>
          </a:p>
          <a:p>
            <a:pPr marL="0" indent="0">
              <a:buNone/>
            </a:pPr>
            <a:endParaRPr lang="en-US" sz="2000" dirty="0">
              <a:latin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8381948" y="3895053"/>
            <a:ext cx="1164962"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Terry Palisch</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128474" y="2555679"/>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srgbClr val="000000"/>
                </a:solidFill>
                <a:latin typeface="Open Sans" panose="020B0606030504020204" pitchFamily="34" charset="0"/>
                <a:cs typeface="Arial" panose="020B0604020202020204" pitchFamily="34" charset="0"/>
              </a:rPr>
              <a:t>Sushma Bhan</a:t>
            </a:r>
            <a:endParaRPr lang="en-US" sz="1000" dirty="0">
              <a:solidFill>
                <a:prstClr val="black"/>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10514878" y="2555679"/>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Pierre </a:t>
            </a:r>
            <a:r>
              <a:rPr lang="en-US" sz="1000" dirty="0" err="1">
                <a:solidFill>
                  <a:prstClr val="black"/>
                </a:solidFill>
                <a:latin typeface="Arial" panose="020B0604020202020204" pitchFamily="34" charset="0"/>
                <a:cs typeface="Arial" panose="020B0604020202020204" pitchFamily="34" charset="0"/>
              </a:rPr>
              <a:t>d’Huart</a:t>
            </a:r>
            <a:endParaRPr lang="en-US" sz="1000" dirty="0">
              <a:solidFill>
                <a:prstClr val="black"/>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7674112" y="251725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Hamad Al Marri</a:t>
            </a:r>
          </a:p>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Chair</a:t>
            </a:r>
          </a:p>
        </p:txBody>
      </p:sp>
      <p:pic>
        <p:nvPicPr>
          <p:cNvPr id="4" name="Picture 8" descr="Hamad Al-Marri">
            <a:extLst>
              <a:ext uri="{FF2B5EF4-FFF2-40B4-BE49-F238E27FC236}">
                <a16:creationId xmlns:a16="http://schemas.microsoft.com/office/drawing/2014/main" id="{50406305-3D5B-D324-F381-8E086D732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112" y="1386719"/>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Tom Blasingame">
            <a:extLst>
              <a:ext uri="{FF2B5EF4-FFF2-40B4-BE49-F238E27FC236}">
                <a16:creationId xmlns:a16="http://schemas.microsoft.com/office/drawing/2014/main" id="{6DEE0A88-F266-61C6-B476-53A78F7BC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611" y="2838397"/>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5DFDF62-CFBF-556D-227F-A6EDDE1E6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140577" y="1476633"/>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557BA26-FDF2-F4BD-B86C-CE6CBDF998EA}"/>
              </a:ext>
            </a:extLst>
          </p:cNvPr>
          <p:cNvPicPr>
            <a:picLocks noChangeAspect="1"/>
          </p:cNvPicPr>
          <p:nvPr/>
        </p:nvPicPr>
        <p:blipFill>
          <a:blip r:embed="rId6">
            <a:extLst>
              <a:ext uri="{28A0092B-C50C-407E-A947-70E740481C1C}">
                <a14:useLocalDpi xmlns:a14="http://schemas.microsoft.com/office/drawing/2010/main" val="0"/>
              </a:ext>
            </a:extLst>
          </a:blip>
          <a:srcRect l="3005" r="3005"/>
          <a:stretch/>
        </p:blipFill>
        <p:spPr>
          <a:xfrm>
            <a:off x="10502105" y="1476633"/>
            <a:ext cx="1113502" cy="1113502"/>
          </a:xfrm>
          <a:prstGeom prst="ellipse">
            <a:avLst/>
          </a:prstGeom>
          <a:ln>
            <a:noFill/>
          </a:ln>
          <a:effectLst>
            <a:softEdge rad="112500"/>
          </a:effectLst>
        </p:spPr>
      </p:pic>
      <p:sp>
        <p:nvSpPr>
          <p:cNvPr id="7" name="TextBox 6">
            <a:extLst>
              <a:ext uri="{FF2B5EF4-FFF2-40B4-BE49-F238E27FC236}">
                <a16:creationId xmlns:a16="http://schemas.microsoft.com/office/drawing/2014/main" id="{1174B706-AF3E-6611-0F4D-E6078804C35F}"/>
              </a:ext>
            </a:extLst>
          </p:cNvPr>
          <p:cNvSpPr txBox="1"/>
          <p:nvPr/>
        </p:nvSpPr>
        <p:spPr bwMode="auto">
          <a:xfrm>
            <a:off x="9945354" y="3906970"/>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Roland Moreau</a:t>
            </a:r>
          </a:p>
          <a:p>
            <a:pPr algn="ctr" defTabSz="685800" fontAlgn="base">
              <a:spcBef>
                <a:spcPct val="0"/>
              </a:spcBef>
              <a:spcAft>
                <a:spcPct val="0"/>
              </a:spcAft>
              <a:defRPr/>
            </a:pPr>
            <a:endParaRPr lang="en-US" sz="1000" dirty="0">
              <a:solidFill>
                <a:prstClr val="black"/>
              </a:solidFill>
              <a:latin typeface="Arial" panose="020B0604020202020204" pitchFamily="34" charset="0"/>
              <a:cs typeface="Arial" panose="020B0604020202020204" pitchFamily="34" charset="0"/>
            </a:endParaRPr>
          </a:p>
        </p:txBody>
      </p:sp>
      <p:pic>
        <p:nvPicPr>
          <p:cNvPr id="11" name="Picture 10" descr="A person in a suit and tie&#10;&#10;AI-generated content may be incorrect.">
            <a:extLst>
              <a:ext uri="{FF2B5EF4-FFF2-40B4-BE49-F238E27FC236}">
                <a16:creationId xmlns:a16="http://schemas.microsoft.com/office/drawing/2014/main" id="{136757A7-9A3D-0D48-E0EB-2AE8C0C947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7862" y="2739804"/>
            <a:ext cx="1033637" cy="1148326"/>
          </a:xfrm>
          <a:prstGeom prst="ellipse">
            <a:avLst/>
          </a:prstGeom>
          <a:ln>
            <a:noFill/>
          </a:ln>
          <a:effectLst>
            <a:softEdge rad="112500"/>
          </a:effectLst>
        </p:spPr>
      </p:pic>
    </p:spTree>
    <p:extLst>
      <p:ext uri="{BB962C8B-B14F-4D97-AF65-F5344CB8AC3E}">
        <p14:creationId xmlns:p14="http://schemas.microsoft.com/office/powerpoint/2010/main" val="167837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9AD68-2F64-6A20-7B81-8C1278EA7E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40C45C-6604-A093-D609-856A9F61465B}"/>
              </a:ext>
            </a:extLst>
          </p:cNvPr>
          <p:cNvSpPr>
            <a:spLocks noGrp="1"/>
          </p:cNvSpPr>
          <p:nvPr>
            <p:ph type="title"/>
          </p:nvPr>
        </p:nvSpPr>
        <p:spPr/>
        <p:txBody>
          <a:bodyPr>
            <a:normAutofit/>
          </a:bodyPr>
          <a:lstStyle/>
          <a:p>
            <a:r>
              <a:rPr lang="en-US" sz="3600" b="1" dirty="0">
                <a:latin typeface="Arial"/>
                <a:cs typeface="Arial"/>
              </a:rPr>
              <a:t>Regional Directors – October 2025</a:t>
            </a:r>
          </a:p>
        </p:txBody>
      </p:sp>
      <p:sp>
        <p:nvSpPr>
          <p:cNvPr id="2" name="Content Placeholder 1">
            <a:extLst>
              <a:ext uri="{FF2B5EF4-FFF2-40B4-BE49-F238E27FC236}">
                <a16:creationId xmlns:a16="http://schemas.microsoft.com/office/drawing/2014/main" id="{6CF351DA-8BFC-8C6B-05EB-DDD679B7789C}"/>
              </a:ext>
            </a:extLst>
          </p:cNvPr>
          <p:cNvSpPr>
            <a:spLocks noGrp="1"/>
          </p:cNvSpPr>
          <p:nvPr>
            <p:ph sz="half" idx="1"/>
          </p:nvPr>
        </p:nvSpPr>
        <p:spPr>
          <a:xfrm>
            <a:off x="127059" y="1265627"/>
            <a:ext cx="7671021" cy="5306747"/>
          </a:xfrm>
        </p:spPr>
        <p:txBody>
          <a:bodyPr vert="horz" lIns="91440" tIns="45720" rIns="91440" bIns="45720" rtlCol="0" anchor="t">
            <a:noAutofit/>
          </a:bodyPr>
          <a:lstStyle/>
          <a:p>
            <a:pPr algn="just">
              <a:buFont typeface="Wingdings" panose="05000000000000000000" pitchFamily="2" charset="2"/>
              <a:buChar char="Ø"/>
            </a:pPr>
            <a:r>
              <a:rPr lang="en-US" sz="1300" dirty="0"/>
              <a:t>Review of Program Changes </a:t>
            </a:r>
            <a:endParaRPr lang="en-US" sz="1300" dirty="0">
              <a:solidFill>
                <a:srgbClr val="000000"/>
              </a:solidFill>
              <a:ea typeface="Calibri"/>
              <a:cs typeface="Calibri"/>
            </a:endParaRPr>
          </a:p>
          <a:p>
            <a:pPr lvl="1">
              <a:buClr>
                <a:srgbClr val="2F5597"/>
              </a:buClr>
              <a:buFont typeface="Wingdings" panose="05000000000000000000" pitchFamily="2" charset="2"/>
              <a:buChar char="§"/>
            </a:pPr>
            <a:r>
              <a:rPr lang="en-US" sz="1300" dirty="0"/>
              <a:t>The  Regional Awards Program will be run at the  discretion of each Regional Director and decoupled from the International Awards Program.</a:t>
            </a:r>
          </a:p>
          <a:p>
            <a:pPr lvl="1">
              <a:buClr>
                <a:srgbClr val="2F5597"/>
              </a:buClr>
              <a:buFont typeface="Wingdings" panose="05000000000000000000" pitchFamily="2" charset="2"/>
              <a:buChar char="§"/>
            </a:pPr>
            <a:r>
              <a:rPr lang="en-US" sz="1300" dirty="0"/>
              <a:t>The International Petrobowl final will be sunset, with contests conducted at the regional level with SPEI staff support and volunteers.</a:t>
            </a:r>
            <a:endParaRPr lang="en-US" sz="1300" dirty="0">
              <a:ea typeface="Calibri"/>
              <a:cs typeface="Calibri"/>
            </a:endParaRPr>
          </a:p>
          <a:p>
            <a:pPr lvl="1">
              <a:buClr>
                <a:srgbClr val="2F5597"/>
              </a:buClr>
              <a:buFont typeface="Wingdings" panose="05000000000000000000" pitchFamily="2" charset="2"/>
              <a:buChar char="§"/>
            </a:pPr>
            <a:r>
              <a:rPr lang="en-US" sz="1300" dirty="0">
                <a:cs typeface="Arial"/>
              </a:rPr>
              <a:t>The Section Rebate Program has been suspended until the January 2026 Board Meeting where a modified program will be recommended.</a:t>
            </a:r>
            <a:endParaRPr lang="en-US" sz="1300" dirty="0">
              <a:ea typeface="Calibri"/>
              <a:cs typeface="Calibri"/>
            </a:endParaRPr>
          </a:p>
          <a:p>
            <a:pPr lvl="1">
              <a:buClr>
                <a:srgbClr val="2F5597"/>
              </a:buClr>
              <a:buFont typeface="Wingdings" panose="05000000000000000000" pitchFamily="2" charset="2"/>
              <a:buChar char="§"/>
            </a:pPr>
            <a:r>
              <a:rPr lang="en-US" sz="1300" dirty="0">
                <a:cs typeface="Arial"/>
              </a:rPr>
              <a:t>The operations of the Section &amp; Chapter Awards Programs are to be streamlined with a recommendation presented to the Board in January 2026.</a:t>
            </a:r>
            <a:endParaRPr lang="en-US" sz="1300" dirty="0">
              <a:ea typeface="Calibri"/>
              <a:cs typeface="Calibri"/>
            </a:endParaRPr>
          </a:p>
          <a:p>
            <a:pPr lvl="1">
              <a:buClr>
                <a:srgbClr val="2F5597"/>
              </a:buClr>
              <a:buFont typeface="Wingdings" panose="05000000000000000000" pitchFamily="2" charset="2"/>
              <a:buChar char="§"/>
            </a:pPr>
            <a:r>
              <a:rPr lang="en-US" sz="1300" dirty="0"/>
              <a:t>The </a:t>
            </a:r>
            <a:r>
              <a:rPr lang="en-US" sz="1300" dirty="0" err="1"/>
              <a:t>eMentoring</a:t>
            </a:r>
            <a:r>
              <a:rPr lang="en-US" sz="1300" dirty="0"/>
              <a:t> Program and the Virtual Career Pathways Fair will be sunset</a:t>
            </a:r>
            <a:endParaRPr lang="en-US" sz="1300" dirty="0">
              <a:ea typeface="Calibri"/>
              <a:cs typeface="Calibri"/>
            </a:endParaRPr>
          </a:p>
          <a:p>
            <a:pPr algn="just">
              <a:buClr>
                <a:srgbClr val="2F5597"/>
              </a:buClr>
              <a:buFont typeface="Wingdings" panose="05000000000000000000" pitchFamily="2" charset="2"/>
              <a:buChar char="Ø"/>
            </a:pPr>
            <a:r>
              <a:rPr lang="en-US" sz="1300" dirty="0">
                <a:ea typeface="Calibri"/>
                <a:cs typeface="Calibri"/>
              </a:rPr>
              <a:t>Discussion on Current Regional Directors Structure </a:t>
            </a:r>
          </a:p>
          <a:p>
            <a:pPr marL="458470" lvl="1" indent="-229870" algn="just">
              <a:buClr>
                <a:srgbClr val="2F5597"/>
              </a:buClr>
              <a:buFont typeface="Wingdings"/>
              <a:buChar char="§"/>
            </a:pPr>
            <a:r>
              <a:rPr lang="en-US" sz="1300" dirty="0">
                <a:ea typeface="Calibri"/>
                <a:cs typeface="Calibri"/>
              </a:rPr>
              <a:t>Look at metrics today and future growth potential</a:t>
            </a:r>
          </a:p>
          <a:p>
            <a:pPr marL="458470" lvl="1" indent="-229870" algn="just">
              <a:buClr>
                <a:srgbClr val="2F5597"/>
              </a:buClr>
              <a:buFont typeface="Wingdings"/>
              <a:buChar char="§"/>
            </a:pPr>
            <a:r>
              <a:rPr lang="en-US" sz="1300" dirty="0">
                <a:ea typeface="Calibri"/>
                <a:cs typeface="Calibri"/>
              </a:rPr>
              <a:t>Review the role of Regional Directors</a:t>
            </a:r>
          </a:p>
          <a:p>
            <a:pPr algn="just">
              <a:buFont typeface="Wingdings" panose="05000000000000000000" pitchFamily="2" charset="2"/>
              <a:buChar char="Ø"/>
            </a:pPr>
            <a:r>
              <a:rPr lang="en-US" sz="1300" dirty="0">
                <a:ea typeface="Calibri"/>
                <a:cs typeface="Calibri"/>
              </a:rPr>
              <a:t>Discussion on Possible Regional Mergers</a:t>
            </a:r>
            <a:endParaRPr lang="en-US" sz="1300" dirty="0"/>
          </a:p>
          <a:p>
            <a:pPr marL="458470" lvl="1" indent="-229870" algn="just">
              <a:buFont typeface="Wingdings" panose="05000000000000000000" pitchFamily="2" charset="2"/>
              <a:buChar char="§"/>
            </a:pPr>
            <a:endParaRPr lang="en-US" sz="1800" dirty="0">
              <a:ea typeface="Calibri" panose="020F0502020204030204"/>
              <a:cs typeface="Calibri" panose="020F0502020204030204"/>
            </a:endParaRPr>
          </a:p>
        </p:txBody>
      </p:sp>
      <p:sp>
        <p:nvSpPr>
          <p:cNvPr id="31" name="TextBox 30">
            <a:extLst>
              <a:ext uri="{FF2B5EF4-FFF2-40B4-BE49-F238E27FC236}">
                <a16:creationId xmlns:a16="http://schemas.microsoft.com/office/drawing/2014/main" id="{7D44D89C-BB3E-4D2A-14DB-B904EC05C687}"/>
              </a:ext>
            </a:extLst>
          </p:cNvPr>
          <p:cNvSpPr txBox="1"/>
          <p:nvPr/>
        </p:nvSpPr>
        <p:spPr bwMode="auto">
          <a:xfrm>
            <a:off x="10757550" y="2274057"/>
            <a:ext cx="1164962"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Pierre D-</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Huart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9DB0FAE1-AFD9-B18B-92E3-6771EFB5E60E}"/>
              </a:ext>
            </a:extLst>
          </p:cNvPr>
          <p:cNvSpPr txBox="1"/>
          <p:nvPr/>
        </p:nvSpPr>
        <p:spPr bwMode="auto">
          <a:xfrm>
            <a:off x="7944280" y="3649035"/>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H</a:t>
            </a:r>
            <a:r>
              <a:rPr kumimoji="0" lang="en-US" sz="10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azli</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Kassim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08F43FF-7A2B-B7A6-7D6A-A44D54EC58BC}"/>
              </a:ext>
            </a:extLst>
          </p:cNvPr>
          <p:cNvSpPr txBox="1"/>
          <p:nvPr/>
        </p:nvSpPr>
        <p:spPr bwMode="auto">
          <a:xfrm>
            <a:off x="10274592" y="6277978"/>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Koji Yamamoto</a:t>
            </a:r>
          </a:p>
        </p:txBody>
      </p:sp>
      <p:sp>
        <p:nvSpPr>
          <p:cNvPr id="36" name="TextBox 35">
            <a:extLst>
              <a:ext uri="{FF2B5EF4-FFF2-40B4-BE49-F238E27FC236}">
                <a16:creationId xmlns:a16="http://schemas.microsoft.com/office/drawing/2014/main" id="{B934B2A1-70BD-3CC1-36D6-3238F6745301}"/>
              </a:ext>
            </a:extLst>
          </p:cNvPr>
          <p:cNvSpPr txBox="1"/>
          <p:nvPr/>
        </p:nvSpPr>
        <p:spPr bwMode="auto">
          <a:xfrm>
            <a:off x="10733880" y="3703294"/>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Abdullatif Al Omair</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47D72A4D-D354-F5B9-6707-22AD2DE07755}"/>
              </a:ext>
            </a:extLst>
          </p:cNvPr>
          <p:cNvSpPr txBox="1"/>
          <p:nvPr/>
        </p:nvSpPr>
        <p:spPr bwMode="auto">
          <a:xfrm>
            <a:off x="7957438" y="5087127"/>
            <a:ext cx="1282420" cy="360505"/>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Oracheski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8CA47E77-7433-61D7-3A53-68A66C43F49C}"/>
              </a:ext>
            </a:extLst>
          </p:cNvPr>
          <p:cNvSpPr txBox="1"/>
          <p:nvPr/>
        </p:nvSpPr>
        <p:spPr bwMode="auto">
          <a:xfrm>
            <a:off x="7861371" y="2243211"/>
            <a:ext cx="1241323"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Mohamed Al Marzouqi</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a:t>
            </a:r>
          </a:p>
        </p:txBody>
      </p:sp>
      <p:sp>
        <p:nvSpPr>
          <p:cNvPr id="51" name="TextBox 50">
            <a:extLst>
              <a:ext uri="{FF2B5EF4-FFF2-40B4-BE49-F238E27FC236}">
                <a16:creationId xmlns:a16="http://schemas.microsoft.com/office/drawing/2014/main" id="{7914C5C2-22CF-0A42-6201-8FAAEC011B18}"/>
              </a:ext>
            </a:extLst>
          </p:cNvPr>
          <p:cNvSpPr txBox="1"/>
          <p:nvPr/>
        </p:nvSpPr>
        <p:spPr bwMode="auto">
          <a:xfrm>
            <a:off x="9334145" y="373013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Robert Martinez</a:t>
            </a:r>
          </a:p>
        </p:txBody>
      </p:sp>
      <p:sp>
        <p:nvSpPr>
          <p:cNvPr id="52" name="TextBox 51">
            <a:extLst>
              <a:ext uri="{FF2B5EF4-FFF2-40B4-BE49-F238E27FC236}">
                <a16:creationId xmlns:a16="http://schemas.microsoft.com/office/drawing/2014/main" id="{B6D5F53C-21CF-EE24-E1A7-95E9E3BDA5DB}"/>
              </a:ext>
            </a:extLst>
          </p:cNvPr>
          <p:cNvSpPr txBox="1"/>
          <p:nvPr/>
        </p:nvSpPr>
        <p:spPr bwMode="auto">
          <a:xfrm>
            <a:off x="9324299" y="2250830"/>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Alexey Borisenko</a:t>
            </a:r>
          </a:p>
        </p:txBody>
      </p:sp>
      <p:sp>
        <p:nvSpPr>
          <p:cNvPr id="53" name="TextBox 52">
            <a:extLst>
              <a:ext uri="{FF2B5EF4-FFF2-40B4-BE49-F238E27FC236}">
                <a16:creationId xmlns:a16="http://schemas.microsoft.com/office/drawing/2014/main" id="{9116FD67-CD18-32FA-1E80-FC59B98BB58D}"/>
              </a:ext>
            </a:extLst>
          </p:cNvPr>
          <p:cNvSpPr txBox="1"/>
          <p:nvPr/>
        </p:nvSpPr>
        <p:spPr bwMode="auto">
          <a:xfrm>
            <a:off x="10779772" y="505242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arlos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Pedroso</a:t>
            </a:r>
          </a:p>
        </p:txBody>
      </p:sp>
      <p:pic>
        <p:nvPicPr>
          <p:cNvPr id="54" name="Picture 12">
            <a:extLst>
              <a:ext uri="{FF2B5EF4-FFF2-40B4-BE49-F238E27FC236}">
                <a16:creationId xmlns:a16="http://schemas.microsoft.com/office/drawing/2014/main" id="{17E953FB-21BB-9DAA-CAA1-8AB05A91F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0" r="2710"/>
          <a:stretch/>
        </p:blipFill>
        <p:spPr bwMode="auto">
          <a:xfrm>
            <a:off x="8074345" y="3988261"/>
            <a:ext cx="1029328" cy="1029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12" descr="Mohamed Al Marzouqi">
            <a:extLst>
              <a:ext uri="{FF2B5EF4-FFF2-40B4-BE49-F238E27FC236}">
                <a16:creationId xmlns:a16="http://schemas.microsoft.com/office/drawing/2014/main" id="{46A369C6-C5BE-5D16-8F7A-5499F0D6C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193" y="1244730"/>
            <a:ext cx="1029327" cy="1029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8A2370-52DB-5214-7DA8-518838237CDD}"/>
              </a:ext>
            </a:extLst>
          </p:cNvPr>
          <p:cNvSpPr txBox="1"/>
          <p:nvPr/>
        </p:nvSpPr>
        <p:spPr bwMode="auto">
          <a:xfrm>
            <a:off x="8760226" y="6282604"/>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Carlos Torres</a:t>
            </a:r>
          </a:p>
        </p:txBody>
      </p:sp>
      <p:pic>
        <p:nvPicPr>
          <p:cNvPr id="8" name="Picture 7">
            <a:extLst>
              <a:ext uri="{FF2B5EF4-FFF2-40B4-BE49-F238E27FC236}">
                <a16:creationId xmlns:a16="http://schemas.microsoft.com/office/drawing/2014/main" id="{C8611451-F543-86C9-ECFF-110BE78B4929}"/>
              </a:ext>
            </a:extLst>
          </p:cNvPr>
          <p:cNvPicPr>
            <a:picLocks noChangeAspect="1"/>
          </p:cNvPicPr>
          <p:nvPr/>
        </p:nvPicPr>
        <p:blipFill>
          <a:blip r:embed="rId5">
            <a:extLst>
              <a:ext uri="{28A0092B-C50C-407E-A947-70E740481C1C}">
                <a14:useLocalDpi xmlns:a14="http://schemas.microsoft.com/office/drawing/2010/main" val="0"/>
              </a:ext>
            </a:extLst>
          </a:blip>
          <a:srcRect l="3576" r="3576"/>
          <a:stretch/>
        </p:blipFill>
        <p:spPr>
          <a:xfrm>
            <a:off x="8007822" y="2644566"/>
            <a:ext cx="1010698" cy="1010698"/>
          </a:xfrm>
          <a:prstGeom prst="ellipse">
            <a:avLst/>
          </a:prstGeom>
          <a:ln>
            <a:noFill/>
          </a:ln>
          <a:effectLst>
            <a:softEdge rad="112500"/>
          </a:effectLst>
        </p:spPr>
      </p:pic>
      <p:pic>
        <p:nvPicPr>
          <p:cNvPr id="9" name="Picture 8" descr="A person smiling for the camera&#10;&#10;Description automatically generated with medium confidence">
            <a:extLst>
              <a:ext uri="{FF2B5EF4-FFF2-40B4-BE49-F238E27FC236}">
                <a16:creationId xmlns:a16="http://schemas.microsoft.com/office/drawing/2014/main" id="{C1B5536B-AC87-499A-E87B-226D877FD3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7686" y="2642307"/>
            <a:ext cx="1009883" cy="1009883"/>
          </a:xfrm>
          <a:prstGeom prst="ellipse">
            <a:avLst/>
          </a:prstGeom>
          <a:ln>
            <a:noFill/>
          </a:ln>
          <a:effectLst>
            <a:softEdge rad="112500"/>
          </a:effectLst>
        </p:spPr>
      </p:pic>
      <p:pic>
        <p:nvPicPr>
          <p:cNvPr id="10" name="Content Placeholder 4">
            <a:extLst>
              <a:ext uri="{FF2B5EF4-FFF2-40B4-BE49-F238E27FC236}">
                <a16:creationId xmlns:a16="http://schemas.microsoft.com/office/drawing/2014/main" id="{B9DE50C9-B416-55EB-18D7-36C4B94C6CE7}"/>
              </a:ext>
            </a:extLst>
          </p:cNvPr>
          <p:cNvPicPr>
            <a:picLocks noChangeAspect="1"/>
          </p:cNvPicPr>
          <p:nvPr/>
        </p:nvPicPr>
        <p:blipFill>
          <a:blip r:embed="rId7">
            <a:extLst>
              <a:ext uri="{28A0092B-C50C-407E-A947-70E740481C1C}">
                <a14:useLocalDpi xmlns:a14="http://schemas.microsoft.com/office/drawing/2010/main" val="0"/>
              </a:ext>
            </a:extLst>
          </a:blip>
          <a:srcRect l="1042" r="1042"/>
          <a:stretch/>
        </p:blipFill>
        <p:spPr>
          <a:xfrm>
            <a:off x="10779772" y="3993791"/>
            <a:ext cx="1029328" cy="1029328"/>
          </a:xfrm>
          <a:prstGeom prst="ellipse">
            <a:avLst/>
          </a:prstGeom>
          <a:ln>
            <a:noFill/>
          </a:ln>
          <a:effectLst>
            <a:softEdge rad="112500"/>
          </a:effectLst>
        </p:spPr>
      </p:pic>
      <p:pic>
        <p:nvPicPr>
          <p:cNvPr id="11" name="Picture 10">
            <a:extLst>
              <a:ext uri="{FF2B5EF4-FFF2-40B4-BE49-F238E27FC236}">
                <a16:creationId xmlns:a16="http://schemas.microsoft.com/office/drawing/2014/main" id="{9F1BDED2-7F52-574A-DB6F-1A8B3398713A}"/>
              </a:ext>
            </a:extLst>
          </p:cNvPr>
          <p:cNvPicPr>
            <a:picLocks noChangeAspect="1"/>
          </p:cNvPicPr>
          <p:nvPr/>
        </p:nvPicPr>
        <p:blipFill>
          <a:blip r:embed="rId8">
            <a:extLst>
              <a:ext uri="{28A0092B-C50C-407E-A947-70E740481C1C}">
                <a14:useLocalDpi xmlns:a14="http://schemas.microsoft.com/office/drawing/2010/main" val="0"/>
              </a:ext>
            </a:extLst>
          </a:blip>
          <a:srcRect l="3005" r="3005"/>
          <a:stretch/>
        </p:blipFill>
        <p:spPr>
          <a:xfrm>
            <a:off x="10712160" y="1210078"/>
            <a:ext cx="1113502" cy="1113502"/>
          </a:xfrm>
          <a:prstGeom prst="ellipse">
            <a:avLst/>
          </a:prstGeom>
          <a:ln>
            <a:noFill/>
          </a:ln>
          <a:effectLst>
            <a:softEdge rad="112500"/>
          </a:effectLst>
        </p:spPr>
      </p:pic>
      <p:pic>
        <p:nvPicPr>
          <p:cNvPr id="12" name="Picture 11">
            <a:extLst>
              <a:ext uri="{FF2B5EF4-FFF2-40B4-BE49-F238E27FC236}">
                <a16:creationId xmlns:a16="http://schemas.microsoft.com/office/drawing/2014/main" id="{6B52801F-D263-3829-7E73-12C08AF877D7}"/>
              </a:ext>
            </a:extLst>
          </p:cNvPr>
          <p:cNvPicPr>
            <a:picLocks noChangeAspect="1"/>
          </p:cNvPicPr>
          <p:nvPr/>
        </p:nvPicPr>
        <p:blipFill>
          <a:blip r:embed="rId9">
            <a:extLst>
              <a:ext uri="{28A0092B-C50C-407E-A947-70E740481C1C}">
                <a14:useLocalDpi xmlns:a14="http://schemas.microsoft.com/office/drawing/2010/main" val="0"/>
              </a:ext>
            </a:extLst>
          </a:blip>
          <a:srcRect t="1039" b="1039"/>
          <a:stretch/>
        </p:blipFill>
        <p:spPr>
          <a:xfrm>
            <a:off x="9324299" y="1226273"/>
            <a:ext cx="1039068" cy="1039068"/>
          </a:xfrm>
          <a:prstGeom prst="ellipse">
            <a:avLst/>
          </a:prstGeom>
          <a:ln>
            <a:noFill/>
          </a:ln>
          <a:effectLst>
            <a:softEdge rad="112500"/>
          </a:effectLst>
        </p:spPr>
      </p:pic>
      <p:pic>
        <p:nvPicPr>
          <p:cNvPr id="14" name="Picture 10">
            <a:extLst>
              <a:ext uri="{FF2B5EF4-FFF2-40B4-BE49-F238E27FC236}">
                <a16:creationId xmlns:a16="http://schemas.microsoft.com/office/drawing/2014/main" id="{9705604D-AD38-6935-4B0E-F35A8A7F47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172" r="3172"/>
          <a:stretch/>
        </p:blipFill>
        <p:spPr bwMode="auto">
          <a:xfrm>
            <a:off x="8663844" y="5291570"/>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704D965-A771-264A-F8F2-3A1F80D4E0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3154" r="3154"/>
          <a:stretch/>
        </p:blipFill>
        <p:spPr bwMode="auto">
          <a:xfrm>
            <a:off x="10297571" y="5346495"/>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5" descr="Mohammed Al-Omair">
            <a:extLst>
              <a:ext uri="{FF2B5EF4-FFF2-40B4-BE49-F238E27FC236}">
                <a16:creationId xmlns:a16="http://schemas.microsoft.com/office/drawing/2014/main" id="{C3C3EEC3-8541-E3CA-2199-C47E1B3AD25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9078" y="2662880"/>
            <a:ext cx="1078303" cy="1067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Riverson-Oppong photo">
            <a:extLst>
              <a:ext uri="{FF2B5EF4-FFF2-40B4-BE49-F238E27FC236}">
                <a16:creationId xmlns:a16="http://schemas.microsoft.com/office/drawing/2014/main" id="{BF909EC0-8D00-6DD7-F60E-15B2B19A83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4299" y="4016255"/>
            <a:ext cx="1209028" cy="11284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D943F4A-5C9F-EC6A-0F4E-3A8B0A026E4E}"/>
              </a:ext>
            </a:extLst>
          </p:cNvPr>
          <p:cNvSpPr txBox="1"/>
          <p:nvPr/>
        </p:nvSpPr>
        <p:spPr bwMode="auto">
          <a:xfrm>
            <a:off x="9397489" y="514948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Riverson Oppong</a:t>
            </a:r>
          </a:p>
        </p:txBody>
      </p:sp>
    </p:spTree>
    <p:extLst>
      <p:ext uri="{BB962C8B-B14F-4D97-AF65-F5344CB8AC3E}">
        <p14:creationId xmlns:p14="http://schemas.microsoft.com/office/powerpoint/2010/main" val="214110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389F92-B07C-CE4E-ACFE-1742DE9EA3AA}"/>
              </a:ext>
            </a:extLst>
          </p:cNvPr>
          <p:cNvSpPr>
            <a:spLocks noGrp="1"/>
          </p:cNvSpPr>
          <p:nvPr>
            <p:ph idx="1"/>
          </p:nvPr>
        </p:nvSpPr>
        <p:spPr>
          <a:xfrm>
            <a:off x="236267" y="1329893"/>
            <a:ext cx="7423990" cy="5266388"/>
          </a:xfrm>
        </p:spPr>
        <p:txBody>
          <a:bodyPr>
            <a:normAutofit/>
          </a:bodyPr>
          <a:lstStyle/>
          <a:p>
            <a:pPr marR="0">
              <a:lnSpc>
                <a:spcPct val="115000"/>
              </a:lnSpc>
              <a:spcBef>
                <a:spcPts val="0"/>
              </a:spcBef>
              <a:buFont typeface="Wingdings" panose="05000000000000000000" pitchFamily="2" charset="2"/>
              <a:buChar char="Ø"/>
            </a:pPr>
            <a:r>
              <a:rPr lang="en-US" sz="1300" kern="100" dirty="0">
                <a:ea typeface="Aptos" panose="020B0004020202020204" pitchFamily="34" charset="0"/>
                <a:cs typeface="Arial" panose="020B0604020202020204" pitchFamily="34" charset="0"/>
              </a:rPr>
              <a:t>TS Sustainability and Sunset Criteria</a:t>
            </a:r>
          </a:p>
          <a:p>
            <a:pPr marL="573088" lvl="1" indent="-342900">
              <a:lnSpc>
                <a:spcPct val="115000"/>
              </a:lnSpc>
              <a:spcBef>
                <a:spcPts val="0"/>
              </a:spcBef>
              <a:buSzPts val="1000"/>
              <a:buFont typeface="Symbol" panose="05050102010706020507" pitchFamily="18" charset="2"/>
              <a:buChar char=""/>
              <a:tabLst>
                <a:tab pos="457200" algn="l"/>
              </a:tabLst>
            </a:pPr>
            <a:r>
              <a:rPr lang="en-US" sz="1300" kern="100" dirty="0">
                <a:ea typeface="Aptos" panose="020B0004020202020204" pitchFamily="34" charset="0"/>
                <a:cs typeface="Arial" panose="020B0604020202020204" pitchFamily="34" charset="0"/>
              </a:rPr>
              <a:t>The initiative is designed to emphasize focusing organizational effort on quality technical output rather than maintaining a high quantity of less engaged sections.</a:t>
            </a:r>
          </a:p>
          <a:p>
            <a:pPr marL="573088" lvl="1" indent="-342900">
              <a:lnSpc>
                <a:spcPct val="115000"/>
              </a:lnSpc>
              <a:spcBef>
                <a:spcPts val="0"/>
              </a:spcBef>
              <a:buSzPts val="1000"/>
              <a:buFont typeface="Symbol" panose="05050102010706020507" pitchFamily="18" charset="2"/>
              <a:buChar char=""/>
              <a:tabLst>
                <a:tab pos="457200" algn="l"/>
              </a:tabLst>
            </a:pPr>
            <a:r>
              <a:rPr lang="en-US" sz="1300" kern="100" dirty="0">
                <a:ea typeface="Aptos" panose="020B0004020202020204" pitchFamily="34" charset="0"/>
                <a:cs typeface="Arial" panose="020B0604020202020204" pitchFamily="34" charset="0"/>
              </a:rPr>
              <a:t>The goal is to reinforce quality and commitment, potentially reducing the number of supported TSs to those that are fully active and engaged.</a:t>
            </a:r>
          </a:p>
          <a:p>
            <a:pPr marL="0" marR="0">
              <a:lnSpc>
                <a:spcPct val="115000"/>
              </a:lnSpc>
              <a:spcBef>
                <a:spcPts val="0"/>
              </a:spcBef>
              <a:buFont typeface="Wingdings" panose="05000000000000000000" pitchFamily="2" charset="2"/>
              <a:buChar char="Ø"/>
            </a:pPr>
            <a:r>
              <a:rPr lang="en-US" sz="1300" kern="100" dirty="0">
                <a:ea typeface="Aptos" panose="020B0004020202020204" pitchFamily="34" charset="0"/>
                <a:cs typeface="Arial" panose="020B0604020202020204" pitchFamily="34" charset="0"/>
              </a:rPr>
              <a:t>Volunteer Burnout Challenge</a:t>
            </a:r>
          </a:p>
          <a:p>
            <a:pPr marL="519112" lvl="1" indent="-342900">
              <a:lnSpc>
                <a:spcPct val="115000"/>
              </a:lnSpc>
              <a:spcBef>
                <a:spcPts val="0"/>
              </a:spcBef>
              <a:buSzPts val="1000"/>
              <a:buFont typeface="Symbol" panose="05050102010706020507" pitchFamily="18" charset="2"/>
              <a:buChar char=""/>
              <a:tabLst>
                <a:tab pos="457200" algn="l"/>
              </a:tabLst>
            </a:pPr>
            <a:r>
              <a:rPr lang="en-US" sz="1300" kern="100" dirty="0">
                <a:ea typeface="Aptos" panose="020B0004020202020204" pitchFamily="34" charset="0"/>
                <a:cs typeface="Arial" panose="020B0604020202020204" pitchFamily="34" charset="0"/>
              </a:rPr>
              <a:t>Reported challenges with volunteer burnout among core leaders, noting that the same repeat volunteers are carrying the workload in many sections.</a:t>
            </a:r>
          </a:p>
          <a:p>
            <a:pPr marL="519112" lvl="1" indent="-342900">
              <a:lnSpc>
                <a:spcPct val="115000"/>
              </a:lnSpc>
              <a:spcBef>
                <a:spcPts val="0"/>
              </a:spcBef>
              <a:buSzPts val="1000"/>
              <a:buFont typeface="Symbol" panose="05050102010706020507" pitchFamily="18" charset="2"/>
              <a:buChar char=""/>
              <a:tabLst>
                <a:tab pos="457200" algn="l"/>
              </a:tabLst>
            </a:pPr>
            <a:r>
              <a:rPr lang="en-US" sz="1300" kern="100" dirty="0">
                <a:ea typeface="Aptos" panose="020B0004020202020204" pitchFamily="34" charset="0"/>
                <a:cs typeface="Arial" panose="020B0604020202020204" pitchFamily="34" charset="0"/>
              </a:rPr>
              <a:t>The recognized strain on volunteers, who manage day jobs and personal commitments, makes it difficult to recruit new participants.</a:t>
            </a:r>
          </a:p>
          <a:p>
            <a:pPr marL="0" marR="0">
              <a:lnSpc>
                <a:spcPct val="115000"/>
              </a:lnSpc>
              <a:spcBef>
                <a:spcPts val="0"/>
              </a:spcBef>
              <a:buFont typeface="Wingdings" panose="05000000000000000000" pitchFamily="2" charset="2"/>
              <a:buChar char="Ø"/>
            </a:pPr>
            <a:r>
              <a:rPr lang="en-US" sz="1300" kern="100" dirty="0">
                <a:ea typeface="Aptos" panose="020B0004020202020204" pitchFamily="34" charset="0"/>
                <a:cs typeface="Arial" panose="020B0604020202020204" pitchFamily="34" charset="0"/>
              </a:rPr>
              <a:t>Student Chapter Engagement &amp; Geothermal Special Interest Groups (SIG)</a:t>
            </a:r>
          </a:p>
          <a:p>
            <a:pPr marL="519112" lvl="1" indent="-342900">
              <a:lnSpc>
                <a:spcPct val="115000"/>
              </a:lnSpc>
              <a:spcBef>
                <a:spcPts val="0"/>
              </a:spcBef>
              <a:buSzPts val="1000"/>
              <a:buFont typeface="Symbol" panose="05050102010706020507" pitchFamily="18" charset="2"/>
              <a:buChar char=""/>
              <a:tabLst>
                <a:tab pos="457200" algn="l"/>
              </a:tabLst>
            </a:pPr>
            <a:r>
              <a:rPr lang="en-US" sz="1300" kern="100" dirty="0">
                <a:ea typeface="Aptos" panose="020B0004020202020204" pitchFamily="34" charset="0"/>
                <a:cs typeface="Arial" panose="020B0604020202020204" pitchFamily="34" charset="0"/>
              </a:rPr>
              <a:t>A recent outreach campaign seeking Technical Section collaboration yielded 81 responses from student chapters globally, prompting staff to plan a follow-up email on November 1st to increase the response rate.</a:t>
            </a:r>
          </a:p>
          <a:p>
            <a:pPr marL="519112" lvl="1" indent="-342900">
              <a:lnSpc>
                <a:spcPct val="115000"/>
              </a:lnSpc>
              <a:spcBef>
                <a:spcPts val="0"/>
              </a:spcBef>
              <a:buSzPts val="1000"/>
              <a:buFont typeface="Symbol" panose="05050102010706020507" pitchFamily="18" charset="2"/>
              <a:buChar char=""/>
              <a:tabLst>
                <a:tab pos="457200" algn="l"/>
              </a:tabLst>
            </a:pPr>
            <a:r>
              <a:rPr lang="en-US" sz="1300" kern="100" dirty="0">
                <a:ea typeface="Aptos" panose="020B0004020202020204" pitchFamily="34" charset="0"/>
                <a:cs typeface="Arial" panose="020B0604020202020204" pitchFamily="34" charset="0"/>
              </a:rPr>
              <a:t>Supported by Geode funding, a pilot program is establishing Geothermal Special Interest Groups (SIGs) within five student chapters to promote cross-disciplinary engagement, including both undergraduates and graduates.</a:t>
            </a:r>
          </a:p>
          <a:p>
            <a:pPr marL="228600" lvl="1" indent="-228600">
              <a:spcBef>
                <a:spcPts val="1000"/>
              </a:spcBef>
              <a:buFont typeface="Wingdings" panose="05000000000000000000" pitchFamily="2" charset="2"/>
              <a:buChar char="Ø"/>
            </a:pPr>
            <a:endParaRPr lang="en-US" sz="1800" dirty="0">
              <a:solidFill>
                <a:srgbClr val="00000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2F23A821-0519-8E4E-998F-6D3F6B1798B5}"/>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Technical Directors – October 2025</a:t>
            </a:r>
          </a:p>
        </p:txBody>
      </p:sp>
      <p:sp>
        <p:nvSpPr>
          <p:cNvPr id="6" name="Slide Number Placeholder 5">
            <a:extLst>
              <a:ext uri="{FF2B5EF4-FFF2-40B4-BE49-F238E27FC236}">
                <a16:creationId xmlns:a16="http://schemas.microsoft.com/office/drawing/2014/main" id="{A7A8D141-1D3E-9940-B0D8-3041F8C648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04110-284E-3741-8974-B7F2B05B0C74}" type="slidenum">
              <a:rPr kumimoji="0" lang="en-US" sz="1200" b="1"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3" name="Picture 8" descr="Hamad Al-Marri">
            <a:extLst>
              <a:ext uri="{FF2B5EF4-FFF2-40B4-BE49-F238E27FC236}">
                <a16:creationId xmlns:a16="http://schemas.microsoft.com/office/drawing/2014/main" id="{20B9DDC5-4451-2629-48D2-C3B9D73C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803" y="1524416"/>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84D030-222B-0BDC-0F2C-029B9AACF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526894" y="1543260"/>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Robin Macmillan">
            <a:extLst>
              <a:ext uri="{FF2B5EF4-FFF2-40B4-BE49-F238E27FC236}">
                <a16:creationId xmlns:a16="http://schemas.microsoft.com/office/drawing/2014/main" id="{4D2A56DB-AF8F-4453-EF70-A37140212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736" y="1513589"/>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06ABA35-6330-7F17-C068-A728AD5C603B}"/>
              </a:ext>
            </a:extLst>
          </p:cNvPr>
          <p:cNvPicPr>
            <a:picLocks noChangeAspect="1"/>
          </p:cNvPicPr>
          <p:nvPr/>
        </p:nvPicPr>
        <p:blipFill>
          <a:blip r:embed="rId5">
            <a:extLst>
              <a:ext uri="{28A0092B-C50C-407E-A947-70E740481C1C}">
                <a14:useLocalDpi xmlns:a14="http://schemas.microsoft.com/office/drawing/2010/main" val="0"/>
              </a:ext>
            </a:extLst>
          </a:blip>
          <a:srcRect t="917" b="917"/>
          <a:stretch/>
        </p:blipFill>
        <p:spPr>
          <a:xfrm>
            <a:off x="8154123" y="2947915"/>
            <a:ext cx="1039068" cy="1039068"/>
          </a:xfrm>
          <a:prstGeom prst="ellipse">
            <a:avLst/>
          </a:prstGeom>
          <a:ln>
            <a:noFill/>
          </a:ln>
          <a:effectLst>
            <a:softEdge rad="112500"/>
          </a:effectLst>
        </p:spPr>
      </p:pic>
      <p:sp>
        <p:nvSpPr>
          <p:cNvPr id="12" name="TextBox 11">
            <a:extLst>
              <a:ext uri="{FF2B5EF4-FFF2-40B4-BE49-F238E27FC236}">
                <a16:creationId xmlns:a16="http://schemas.microsoft.com/office/drawing/2014/main" id="{2A8B4404-A362-5890-5BDC-633FE4601936}"/>
              </a:ext>
            </a:extLst>
          </p:cNvPr>
          <p:cNvSpPr txBox="1"/>
          <p:nvPr/>
        </p:nvSpPr>
        <p:spPr>
          <a:xfrm>
            <a:off x="10448318" y="4044510"/>
            <a:ext cx="1197202"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b="0" i="0" dirty="0">
                <a:solidFill>
                  <a:srgbClr val="000000"/>
                </a:solidFill>
                <a:effectLst/>
                <a:latin typeface="Arial" panose="020B0604020202020204" pitchFamily="34" charset="0"/>
                <a:cs typeface="Arial" panose="020B0604020202020204" pitchFamily="34" charset="0"/>
              </a:rPr>
              <a:t>Peggy Rijken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8DA2A8B-BEE5-3C96-797D-47D1CA155C2D}"/>
              </a:ext>
            </a:extLst>
          </p:cNvPr>
          <p:cNvSpPr txBox="1"/>
          <p:nvPr/>
        </p:nvSpPr>
        <p:spPr>
          <a:xfrm>
            <a:off x="9098261" y="4059258"/>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b="0" i="0" dirty="0">
                <a:solidFill>
                  <a:srgbClr val="000000"/>
                </a:solidFill>
                <a:effectLst/>
                <a:latin typeface="Arial" panose="020B0604020202020204" pitchFamily="34" charset="0"/>
                <a:cs typeface="Arial" panose="020B0604020202020204" pitchFamily="34" charset="0"/>
              </a:rPr>
              <a:t>Rahim Masoudi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B2A9DE2-A188-6051-B53C-44B1CCA41E51}"/>
              </a:ext>
            </a:extLst>
          </p:cNvPr>
          <p:cNvSpPr txBox="1"/>
          <p:nvPr/>
        </p:nvSpPr>
        <p:spPr>
          <a:xfrm>
            <a:off x="7981703" y="4059597"/>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Sue Staley</a:t>
            </a:r>
          </a:p>
        </p:txBody>
      </p:sp>
      <p:sp>
        <p:nvSpPr>
          <p:cNvPr id="16" name="TextBox 15">
            <a:extLst>
              <a:ext uri="{FF2B5EF4-FFF2-40B4-BE49-F238E27FC236}">
                <a16:creationId xmlns:a16="http://schemas.microsoft.com/office/drawing/2014/main" id="{01A29542-305A-0185-F915-9E21391F9E15}"/>
              </a:ext>
            </a:extLst>
          </p:cNvPr>
          <p:cNvSpPr txBox="1"/>
          <p:nvPr/>
        </p:nvSpPr>
        <p:spPr>
          <a:xfrm>
            <a:off x="7947852" y="2651720"/>
            <a:ext cx="1451610" cy="40011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Robin Macmillan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a:t>
            </a:r>
          </a:p>
        </p:txBody>
      </p:sp>
      <p:sp>
        <p:nvSpPr>
          <p:cNvPr id="17" name="TextBox 16">
            <a:extLst>
              <a:ext uri="{FF2B5EF4-FFF2-40B4-BE49-F238E27FC236}">
                <a16:creationId xmlns:a16="http://schemas.microsoft.com/office/drawing/2014/main" id="{77B681AC-9951-3640-E402-1504724BC17B}"/>
              </a:ext>
            </a:extLst>
          </p:cNvPr>
          <p:cNvSpPr txBox="1"/>
          <p:nvPr/>
        </p:nvSpPr>
        <p:spPr>
          <a:xfrm>
            <a:off x="9124869" y="2665387"/>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Hamad Al Marri</a:t>
            </a:r>
          </a:p>
        </p:txBody>
      </p:sp>
      <p:sp>
        <p:nvSpPr>
          <p:cNvPr id="18" name="TextBox 17">
            <a:extLst>
              <a:ext uri="{FF2B5EF4-FFF2-40B4-BE49-F238E27FC236}">
                <a16:creationId xmlns:a16="http://schemas.microsoft.com/office/drawing/2014/main" id="{EA8DBA76-A972-7734-B94E-886A9F7F41DE}"/>
              </a:ext>
            </a:extLst>
          </p:cNvPr>
          <p:cNvSpPr txBox="1"/>
          <p:nvPr/>
        </p:nvSpPr>
        <p:spPr>
          <a:xfrm>
            <a:off x="10339620" y="2672066"/>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Sushma Bhan</a:t>
            </a:r>
          </a:p>
        </p:txBody>
      </p:sp>
      <p:pic>
        <p:nvPicPr>
          <p:cNvPr id="11" name="Picture 2" descr="Rahim Masoudi">
            <a:extLst>
              <a:ext uri="{FF2B5EF4-FFF2-40B4-BE49-F238E27FC236}">
                <a16:creationId xmlns:a16="http://schemas.microsoft.com/office/drawing/2014/main" id="{494E9B47-26E5-7F3F-919A-1146EA643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5662" y="2973455"/>
            <a:ext cx="1083187" cy="1083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4" descr="Peggy Rijken">
            <a:extLst>
              <a:ext uri="{FF2B5EF4-FFF2-40B4-BE49-F238E27FC236}">
                <a16:creationId xmlns:a16="http://schemas.microsoft.com/office/drawing/2014/main" id="{F2A43A86-6145-21C5-6F24-2C0AE6E9C2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5120" y="2967730"/>
            <a:ext cx="1019251" cy="10192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30666"/>
      </p:ext>
    </p:extLst>
  </p:cSld>
  <p:clrMapOvr>
    <a:masterClrMapping/>
  </p:clrMapOvr>
</p:sld>
</file>

<file path=ppt/theme/theme1.xml><?xml version="1.0" encoding="utf-8"?>
<a:theme xmlns:a="http://schemas.openxmlformats.org/drawingml/2006/main" name="SPE2020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2020_Theme2" id="{017F94C9-8924-419A-AB59-E22BA634C8C3}" vid="{170D8B9C-5637-4756-8D7C-765330C0C5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2F5496"/>
      </a:accent1>
      <a:accent2>
        <a:srgbClr val="A5A5A5"/>
      </a:accent2>
      <a:accent3>
        <a:srgbClr val="ED7D3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 Board PPT Template - 2020" id="{F9B77B71-FCE2-4E3C-8975-6C5C6646F914}" vid="{6126CB85-28C8-405F-BBDF-E032B72315A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 Board PPT Template - 2020" id="{F9B77B71-FCE2-4E3C-8975-6C5C6646F914}" vid="{6126CB85-28C8-405F-BBDF-E032B72315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F3AD68EB44E54AA6EE67A463C67B32" ma:contentTypeVersion="15" ma:contentTypeDescription="Create a new document." ma:contentTypeScope="" ma:versionID="0b98a2d54580ea72cd737794ebd6fe93">
  <xsd:schema xmlns:xsd="http://www.w3.org/2001/XMLSchema" xmlns:xs="http://www.w3.org/2001/XMLSchema" xmlns:p="http://schemas.microsoft.com/office/2006/metadata/properties" xmlns:ns2="2a6cacb5-4793-4abf-b2e6-ab2704092c5e" xmlns:ns3="0961d985-6436-47e4-8880-7d82fa4c3c4a" targetNamespace="http://schemas.microsoft.com/office/2006/metadata/properties" ma:root="true" ma:fieldsID="83a8d4068b41ed216911a26e3bba60bf" ns2:_="" ns3:_="">
    <xsd:import namespace="2a6cacb5-4793-4abf-b2e6-ab2704092c5e"/>
    <xsd:import namespace="0961d985-6436-47e4-8880-7d82fa4c3c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cacb5-4793-4abf-b2e6-ab2704092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737f22-6d05-4034-9402-ec8eae64a20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1d985-6436-47e4-8880-7d82fa4c3c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50bcfa9-7aaa-4b7c-bd45-4d95144ad8fc}" ma:internalName="TaxCatchAll" ma:showField="CatchAllData" ma:web="0961d985-6436-47e4-8880-7d82fa4c3c4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61d985-6436-47e4-8880-7d82fa4c3c4a" xsi:nil="true"/>
    <lcf76f155ced4ddcb4097134ff3c332f xmlns="2a6cacb5-4793-4abf-b2e6-ab2704092c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CB3256-7099-48D8-95D0-AC42AE2F54DC}">
  <ds:schemaRefs>
    <ds:schemaRef ds:uri="http://schemas.microsoft.com/sharepoint/v3/contenttype/forms"/>
  </ds:schemaRefs>
</ds:datastoreItem>
</file>

<file path=customXml/itemProps2.xml><?xml version="1.0" encoding="utf-8"?>
<ds:datastoreItem xmlns:ds="http://schemas.openxmlformats.org/officeDocument/2006/customXml" ds:itemID="{7DBB020D-F80F-4AC1-8309-B4D9159CD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cacb5-4793-4abf-b2e6-ab2704092c5e"/>
    <ds:schemaRef ds:uri="0961d985-6436-47e4-8880-7d82fa4c3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3E4E8C-A725-4A03-A261-8655B993C399}">
  <ds:schemaRefs>
    <ds:schemaRef ds:uri="http://schemas.microsoft.com/office/2006/metadata/properties"/>
    <ds:schemaRef ds:uri="http://schemas.microsoft.com/office/infopath/2007/PartnerControls"/>
    <ds:schemaRef ds:uri="0961d985-6436-47e4-8880-7d82fa4c3c4a"/>
    <ds:schemaRef ds:uri="2a6cacb5-4793-4abf-b2e6-ab2704092c5e"/>
  </ds:schemaRefs>
</ds:datastoreItem>
</file>

<file path=docProps/app.xml><?xml version="1.0" encoding="utf-8"?>
<Properties xmlns="http://schemas.openxmlformats.org/officeDocument/2006/extended-properties" xmlns:vt="http://schemas.openxmlformats.org/officeDocument/2006/docPropsVTypes">
  <Template>SPE2020_Theme2</Template>
  <TotalTime>800</TotalTime>
  <Words>1184</Words>
  <Application>Microsoft Office PowerPoint</Application>
  <PresentationFormat>Widescreen</PresentationFormat>
  <Paragraphs>138</Paragraphs>
  <Slides>7</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Aptos</vt:lpstr>
      <vt:lpstr>Arial</vt:lpstr>
      <vt:lpstr>Calibri</vt:lpstr>
      <vt:lpstr>Calibri Light</vt:lpstr>
      <vt:lpstr>Courier New</vt:lpstr>
      <vt:lpstr>Open Sans</vt:lpstr>
      <vt:lpstr>Symbol</vt:lpstr>
      <vt:lpstr>System Font Regular</vt:lpstr>
      <vt:lpstr>Times New Roman</vt:lpstr>
      <vt:lpstr>Wingdings</vt:lpstr>
      <vt:lpstr>SPE2020_Theme2</vt:lpstr>
      <vt:lpstr>Custom Design</vt:lpstr>
      <vt:lpstr>Office Theme</vt:lpstr>
      <vt:lpstr>1_Office Theme</vt:lpstr>
      <vt:lpstr>SPE Board of Directors Meeting, October 2025</vt:lpstr>
      <vt:lpstr>Membership &amp; Engagement – October 2025</vt:lpstr>
      <vt:lpstr>Technical Content – October 2025</vt:lpstr>
      <vt:lpstr>Finance Committee – October 2025</vt:lpstr>
      <vt:lpstr>Audit Committee – October 2025</vt:lpstr>
      <vt:lpstr>Regional Directors – October 2025</vt:lpstr>
      <vt:lpstr>Technical Directors – October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Content – January 2023</dc:title>
  <dc:creator>Rebekah Stacha</dc:creator>
  <cp:lastModifiedBy>Taylor Kass</cp:lastModifiedBy>
  <cp:revision>527</cp:revision>
  <dcterms:created xsi:type="dcterms:W3CDTF">2023-02-07T17:44:50Z</dcterms:created>
  <dcterms:modified xsi:type="dcterms:W3CDTF">2025-11-05T18:47:06Z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0x010100CCF3AD68EB44E54AA6EE67A463C67B32</vt:lpwstr>
  </property>
  <property fmtid="{D5CDD505-2E9C-101B-9397-08002B2CF9AE}" pid="3" name="MediaServiceImageTags">
    <vt:lpwstr/>
  </property>
</Properties>
</file>